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1"/>
    <p:sldMasterId id="2147483975" r:id="rId2"/>
    <p:sldMasterId id="2147483943" r:id="rId3"/>
    <p:sldMasterId id="2147483994" r:id="rId4"/>
    <p:sldMasterId id="2147483952" r:id="rId5"/>
    <p:sldMasterId id="2147484003" r:id="rId6"/>
  </p:sldMasterIdLst>
  <p:notesMasterIdLst>
    <p:notesMasterId r:id="rId42"/>
  </p:notesMasterIdLst>
  <p:handoutMasterIdLst>
    <p:handoutMasterId r:id="rId43"/>
  </p:handoutMasterIdLst>
  <p:sldIdLst>
    <p:sldId id="310" r:id="rId7"/>
    <p:sldId id="1998" r:id="rId8"/>
    <p:sldId id="1997" r:id="rId9"/>
    <p:sldId id="258" r:id="rId10"/>
    <p:sldId id="259" r:id="rId11"/>
    <p:sldId id="298" r:id="rId12"/>
    <p:sldId id="299" r:id="rId13"/>
    <p:sldId id="260" r:id="rId14"/>
    <p:sldId id="300" r:id="rId15"/>
    <p:sldId id="263" r:id="rId16"/>
    <p:sldId id="311" r:id="rId17"/>
    <p:sldId id="313" r:id="rId18"/>
    <p:sldId id="2001" r:id="rId19"/>
    <p:sldId id="318" r:id="rId20"/>
    <p:sldId id="282" r:id="rId21"/>
    <p:sldId id="276" r:id="rId22"/>
    <p:sldId id="261" r:id="rId23"/>
    <p:sldId id="264" r:id="rId24"/>
    <p:sldId id="290" r:id="rId25"/>
    <p:sldId id="296" r:id="rId26"/>
    <p:sldId id="287" r:id="rId27"/>
    <p:sldId id="285" r:id="rId28"/>
    <p:sldId id="288" r:id="rId29"/>
    <p:sldId id="289" r:id="rId30"/>
    <p:sldId id="319" r:id="rId31"/>
    <p:sldId id="291" r:id="rId32"/>
    <p:sldId id="266" r:id="rId33"/>
    <p:sldId id="267" r:id="rId34"/>
    <p:sldId id="268" r:id="rId35"/>
    <p:sldId id="270" r:id="rId36"/>
    <p:sldId id="316" r:id="rId37"/>
    <p:sldId id="294" r:id="rId38"/>
    <p:sldId id="317" r:id="rId39"/>
    <p:sldId id="2000" r:id="rId40"/>
    <p:sldId id="273"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p15="http://schemas.microsoft.com/office/powerpoint/2012/main">
        <p15:guide id="1" orient="horz" pos="2881">
          <p15:clr>
            <a:srgbClr val="A4A3A4"/>
          </p15:clr>
        </p15:guide>
        <p15:guide id="2" pos="2160">
          <p15:clr>
            <a:srgbClr val="A4A3A4"/>
          </p15:clr>
        </p15:guide>
        <p15:guide id="3" orient="horz" pos="28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3856"/>
    <a:srgbClr val="00517E"/>
    <a:srgbClr val="04304B"/>
    <a:srgbClr val="262626"/>
    <a:srgbClr val="1F344C"/>
    <a:srgbClr val="294665"/>
    <a:srgbClr val="19BBB7"/>
    <a:srgbClr val="08649C"/>
    <a:srgbClr val="D9D9D9"/>
    <a:srgbClr val="9EC6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889" autoAdjust="0"/>
  </p:normalViewPr>
  <p:slideViewPr>
    <p:cSldViewPr snapToGrid="0" snapToObjects="1" showGuides="1">
      <p:cViewPr varScale="1">
        <p:scale>
          <a:sx n="88" d="100"/>
          <a:sy n="88" d="100"/>
        </p:scale>
        <p:origin x="684" y="64"/>
      </p:cViewPr>
      <p:guideLst>
        <p:guide orient="horz" pos="1616"/>
        <p:guide pos="2880"/>
        <p:guide orient="horz" pos="161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p:scale>
          <a:sx n="100" d="100"/>
          <a:sy n="100" d="100"/>
        </p:scale>
        <p:origin x="2016" y="-966"/>
      </p:cViewPr>
      <p:guideLst>
        <p:guide orient="horz" pos="2881"/>
        <p:guide pos="2160"/>
        <p:guide orient="horz" pos="287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D57E89-1C9B-43F1-9F36-2060CFEE94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6BAB1F-2C3A-4F9C-814B-2834FDE627CE}">
      <dgm:prSet phldrT="[Text]"/>
      <dgm:spPr/>
      <dgm:t>
        <a:bodyPr/>
        <a:lstStyle/>
        <a:p>
          <a:r>
            <a:rPr lang="en-US" dirty="0"/>
            <a:t>Problem Context Brief</a:t>
          </a:r>
        </a:p>
      </dgm:t>
    </dgm:pt>
    <dgm:pt modelId="{3F7E709A-B676-4820-96ED-CE9E76047941}" type="parTrans" cxnId="{67202AEB-EF24-420C-982F-C582199ABE04}">
      <dgm:prSet/>
      <dgm:spPr/>
      <dgm:t>
        <a:bodyPr/>
        <a:lstStyle/>
        <a:p>
          <a:endParaRPr lang="en-US"/>
        </a:p>
      </dgm:t>
    </dgm:pt>
    <dgm:pt modelId="{B0501656-F4DA-4BE0-9FCB-6FE9C33418E1}" type="sibTrans" cxnId="{67202AEB-EF24-420C-982F-C582199ABE04}">
      <dgm:prSet/>
      <dgm:spPr/>
      <dgm:t>
        <a:bodyPr/>
        <a:lstStyle/>
        <a:p>
          <a:endParaRPr lang="en-US"/>
        </a:p>
      </dgm:t>
    </dgm:pt>
    <dgm:pt modelId="{280C46F5-420A-4743-885B-D0410D986289}">
      <dgm:prSet phldrT="[Text]"/>
      <dgm:spPr/>
      <dgm:t>
        <a:bodyPr/>
        <a:lstStyle/>
        <a:p>
          <a:r>
            <a:rPr lang="en-US" dirty="0"/>
            <a:t>Expected Outcome Formats</a:t>
          </a:r>
        </a:p>
      </dgm:t>
    </dgm:pt>
    <dgm:pt modelId="{558DD935-BF9F-4844-AB97-9ECB650434FF}" type="parTrans" cxnId="{76B64FC7-8FEC-48F4-83D8-EEEB3089E3C9}">
      <dgm:prSet/>
      <dgm:spPr/>
      <dgm:t>
        <a:bodyPr/>
        <a:lstStyle/>
        <a:p>
          <a:endParaRPr lang="en-US"/>
        </a:p>
      </dgm:t>
    </dgm:pt>
    <dgm:pt modelId="{C7971111-467D-4DA2-87A2-ABAE22B10586}" type="sibTrans" cxnId="{76B64FC7-8FEC-48F4-83D8-EEEB3089E3C9}">
      <dgm:prSet/>
      <dgm:spPr/>
      <dgm:t>
        <a:bodyPr/>
        <a:lstStyle/>
        <a:p>
          <a:endParaRPr lang="en-US"/>
        </a:p>
      </dgm:t>
    </dgm:pt>
    <dgm:pt modelId="{5A933B6B-E623-48A8-9D73-53CC586D1DCD}">
      <dgm:prSet phldrT="[Text]"/>
      <dgm:spPr/>
      <dgm:t>
        <a:bodyPr/>
        <a:lstStyle/>
        <a:p>
          <a:r>
            <a:rPr lang="en-US" dirty="0"/>
            <a:t>Software Involved</a:t>
          </a:r>
        </a:p>
      </dgm:t>
    </dgm:pt>
    <dgm:pt modelId="{BFFF57C6-A3A6-4033-AD87-C88F84E77941}" type="parTrans" cxnId="{05C1C66F-FC9D-48B5-A894-CEDBEB05530E}">
      <dgm:prSet/>
      <dgm:spPr/>
      <dgm:t>
        <a:bodyPr/>
        <a:lstStyle/>
        <a:p>
          <a:endParaRPr lang="en-US"/>
        </a:p>
      </dgm:t>
    </dgm:pt>
    <dgm:pt modelId="{87A2CB87-2AC3-40F9-83DB-EF4FF1B6FF1D}" type="sibTrans" cxnId="{05C1C66F-FC9D-48B5-A894-CEDBEB05530E}">
      <dgm:prSet/>
      <dgm:spPr/>
      <dgm:t>
        <a:bodyPr/>
        <a:lstStyle/>
        <a:p>
          <a:endParaRPr lang="en-US"/>
        </a:p>
      </dgm:t>
    </dgm:pt>
    <dgm:pt modelId="{8645AAD3-CAAD-46CF-AC6D-A1A1F7092475}">
      <dgm:prSet/>
      <dgm:spPr/>
      <dgm:t>
        <a:bodyPr/>
        <a:lstStyle/>
        <a:p>
          <a:r>
            <a:rPr lang="en-US" dirty="0"/>
            <a:t>Do’s &amp; Don’ts </a:t>
          </a:r>
        </a:p>
      </dgm:t>
    </dgm:pt>
    <dgm:pt modelId="{DCD4679D-AF44-4705-816D-471BD2362933}" type="parTrans" cxnId="{B90821F6-B83B-4D1F-B5FB-B317F4D3B108}">
      <dgm:prSet/>
      <dgm:spPr/>
      <dgm:t>
        <a:bodyPr/>
        <a:lstStyle/>
        <a:p>
          <a:endParaRPr lang="en-US"/>
        </a:p>
      </dgm:t>
    </dgm:pt>
    <dgm:pt modelId="{DAECC1CE-0E7E-4ACD-8097-2BD24AD26323}" type="sibTrans" cxnId="{B90821F6-B83B-4D1F-B5FB-B317F4D3B108}">
      <dgm:prSet/>
      <dgm:spPr/>
      <dgm:t>
        <a:bodyPr/>
        <a:lstStyle/>
        <a:p>
          <a:endParaRPr lang="en-US"/>
        </a:p>
      </dgm:t>
    </dgm:pt>
    <dgm:pt modelId="{9412D39E-DF17-453C-B519-D4F57C62509B}" type="pres">
      <dgm:prSet presAssocID="{80D57E89-1C9B-43F1-9F36-2060CFEE941B}" presName="linear" presStyleCnt="0">
        <dgm:presLayoutVars>
          <dgm:dir/>
          <dgm:animLvl val="lvl"/>
          <dgm:resizeHandles val="exact"/>
        </dgm:presLayoutVars>
      </dgm:prSet>
      <dgm:spPr/>
    </dgm:pt>
    <dgm:pt modelId="{9F2EF87F-CCAB-42BB-A756-C91FFE330064}" type="pres">
      <dgm:prSet presAssocID="{236BAB1F-2C3A-4F9C-814B-2834FDE627CE}" presName="parentLin" presStyleCnt="0"/>
      <dgm:spPr/>
    </dgm:pt>
    <dgm:pt modelId="{6AA12946-5792-457B-8C28-3B2D46D59E15}" type="pres">
      <dgm:prSet presAssocID="{236BAB1F-2C3A-4F9C-814B-2834FDE627CE}" presName="parentLeftMargin" presStyleLbl="node1" presStyleIdx="0" presStyleCnt="4"/>
      <dgm:spPr/>
    </dgm:pt>
    <dgm:pt modelId="{5F515437-CE44-4DB9-9D3C-E652621E18B8}" type="pres">
      <dgm:prSet presAssocID="{236BAB1F-2C3A-4F9C-814B-2834FDE627CE}" presName="parentText" presStyleLbl="node1" presStyleIdx="0" presStyleCnt="4">
        <dgm:presLayoutVars>
          <dgm:chMax val="0"/>
          <dgm:bulletEnabled val="1"/>
        </dgm:presLayoutVars>
      </dgm:prSet>
      <dgm:spPr/>
    </dgm:pt>
    <dgm:pt modelId="{DFFF95DC-C3D6-4DC5-BE8C-8CD1366AB610}" type="pres">
      <dgm:prSet presAssocID="{236BAB1F-2C3A-4F9C-814B-2834FDE627CE}" presName="negativeSpace" presStyleCnt="0"/>
      <dgm:spPr/>
    </dgm:pt>
    <dgm:pt modelId="{2E64B46D-F900-4F46-8265-B06BA48D17B4}" type="pres">
      <dgm:prSet presAssocID="{236BAB1F-2C3A-4F9C-814B-2834FDE627CE}" presName="childText" presStyleLbl="conFgAcc1" presStyleIdx="0" presStyleCnt="4">
        <dgm:presLayoutVars>
          <dgm:bulletEnabled val="1"/>
        </dgm:presLayoutVars>
      </dgm:prSet>
      <dgm:spPr/>
    </dgm:pt>
    <dgm:pt modelId="{A30CD8B5-198E-4F6A-A1F1-B2EFA65AA7AC}" type="pres">
      <dgm:prSet presAssocID="{B0501656-F4DA-4BE0-9FCB-6FE9C33418E1}" presName="spaceBetweenRectangles" presStyleCnt="0"/>
      <dgm:spPr/>
    </dgm:pt>
    <dgm:pt modelId="{D2C90449-8055-409F-8CA3-479A4721EA1C}" type="pres">
      <dgm:prSet presAssocID="{280C46F5-420A-4743-885B-D0410D986289}" presName="parentLin" presStyleCnt="0"/>
      <dgm:spPr/>
    </dgm:pt>
    <dgm:pt modelId="{174C9DDB-DE87-4DE2-96E1-DE2A02CC471A}" type="pres">
      <dgm:prSet presAssocID="{280C46F5-420A-4743-885B-D0410D986289}" presName="parentLeftMargin" presStyleLbl="node1" presStyleIdx="0" presStyleCnt="4"/>
      <dgm:spPr/>
    </dgm:pt>
    <dgm:pt modelId="{FC047613-1E40-418E-837A-EFBFCB093E97}" type="pres">
      <dgm:prSet presAssocID="{280C46F5-420A-4743-885B-D0410D986289}" presName="parentText" presStyleLbl="node1" presStyleIdx="1" presStyleCnt="4">
        <dgm:presLayoutVars>
          <dgm:chMax val="0"/>
          <dgm:bulletEnabled val="1"/>
        </dgm:presLayoutVars>
      </dgm:prSet>
      <dgm:spPr/>
    </dgm:pt>
    <dgm:pt modelId="{4A8E7C86-881F-44F2-9C20-8AB5C1AE7F81}" type="pres">
      <dgm:prSet presAssocID="{280C46F5-420A-4743-885B-D0410D986289}" presName="negativeSpace" presStyleCnt="0"/>
      <dgm:spPr/>
    </dgm:pt>
    <dgm:pt modelId="{67A18BA2-5C8E-4859-93E8-159911DEEEA9}" type="pres">
      <dgm:prSet presAssocID="{280C46F5-420A-4743-885B-D0410D986289}" presName="childText" presStyleLbl="conFgAcc1" presStyleIdx="1" presStyleCnt="4">
        <dgm:presLayoutVars>
          <dgm:bulletEnabled val="1"/>
        </dgm:presLayoutVars>
      </dgm:prSet>
      <dgm:spPr/>
    </dgm:pt>
    <dgm:pt modelId="{1CA759CE-A682-4A31-A006-1798DA80C91B}" type="pres">
      <dgm:prSet presAssocID="{C7971111-467D-4DA2-87A2-ABAE22B10586}" presName="spaceBetweenRectangles" presStyleCnt="0"/>
      <dgm:spPr/>
    </dgm:pt>
    <dgm:pt modelId="{8600B7B8-BCA7-4C92-A873-8DEDED1C5DD1}" type="pres">
      <dgm:prSet presAssocID="{5A933B6B-E623-48A8-9D73-53CC586D1DCD}" presName="parentLin" presStyleCnt="0"/>
      <dgm:spPr/>
    </dgm:pt>
    <dgm:pt modelId="{EA1F7D3F-7C95-4822-8F22-38E78A33362C}" type="pres">
      <dgm:prSet presAssocID="{5A933B6B-E623-48A8-9D73-53CC586D1DCD}" presName="parentLeftMargin" presStyleLbl="node1" presStyleIdx="1" presStyleCnt="4"/>
      <dgm:spPr/>
    </dgm:pt>
    <dgm:pt modelId="{2116C8DA-42C7-4B5F-ABA9-7C86D62F896D}" type="pres">
      <dgm:prSet presAssocID="{5A933B6B-E623-48A8-9D73-53CC586D1DCD}" presName="parentText" presStyleLbl="node1" presStyleIdx="2" presStyleCnt="4">
        <dgm:presLayoutVars>
          <dgm:chMax val="0"/>
          <dgm:bulletEnabled val="1"/>
        </dgm:presLayoutVars>
      </dgm:prSet>
      <dgm:spPr/>
    </dgm:pt>
    <dgm:pt modelId="{F2E052C4-461C-4EEF-9E0D-C0AD748A6492}" type="pres">
      <dgm:prSet presAssocID="{5A933B6B-E623-48A8-9D73-53CC586D1DCD}" presName="negativeSpace" presStyleCnt="0"/>
      <dgm:spPr/>
    </dgm:pt>
    <dgm:pt modelId="{A3AD56C5-EBFF-4C96-B96F-CADF80817331}" type="pres">
      <dgm:prSet presAssocID="{5A933B6B-E623-48A8-9D73-53CC586D1DCD}" presName="childText" presStyleLbl="conFgAcc1" presStyleIdx="2" presStyleCnt="4">
        <dgm:presLayoutVars>
          <dgm:bulletEnabled val="1"/>
        </dgm:presLayoutVars>
      </dgm:prSet>
      <dgm:spPr/>
    </dgm:pt>
    <dgm:pt modelId="{057D68B8-27B2-4CCA-B47D-47EE2BB63F79}" type="pres">
      <dgm:prSet presAssocID="{87A2CB87-2AC3-40F9-83DB-EF4FF1B6FF1D}" presName="spaceBetweenRectangles" presStyleCnt="0"/>
      <dgm:spPr/>
    </dgm:pt>
    <dgm:pt modelId="{F6F9E075-73D8-43A5-A4CE-FA9EC4E5F693}" type="pres">
      <dgm:prSet presAssocID="{8645AAD3-CAAD-46CF-AC6D-A1A1F7092475}" presName="parentLin" presStyleCnt="0"/>
      <dgm:spPr/>
    </dgm:pt>
    <dgm:pt modelId="{007DEBAB-45A1-4733-8812-90C0F0DBB74C}" type="pres">
      <dgm:prSet presAssocID="{8645AAD3-CAAD-46CF-AC6D-A1A1F7092475}" presName="parentLeftMargin" presStyleLbl="node1" presStyleIdx="2" presStyleCnt="4"/>
      <dgm:spPr/>
    </dgm:pt>
    <dgm:pt modelId="{6368AF2E-77D2-430D-9082-69DADF0E0F48}" type="pres">
      <dgm:prSet presAssocID="{8645AAD3-CAAD-46CF-AC6D-A1A1F7092475}" presName="parentText" presStyleLbl="node1" presStyleIdx="3" presStyleCnt="4">
        <dgm:presLayoutVars>
          <dgm:chMax val="0"/>
          <dgm:bulletEnabled val="1"/>
        </dgm:presLayoutVars>
      </dgm:prSet>
      <dgm:spPr/>
    </dgm:pt>
    <dgm:pt modelId="{79BC9510-7C79-488D-A380-38B72CF3F431}" type="pres">
      <dgm:prSet presAssocID="{8645AAD3-CAAD-46CF-AC6D-A1A1F7092475}" presName="negativeSpace" presStyleCnt="0"/>
      <dgm:spPr/>
    </dgm:pt>
    <dgm:pt modelId="{7EB97145-27B2-4565-BBCA-2CD6E71213E1}" type="pres">
      <dgm:prSet presAssocID="{8645AAD3-CAAD-46CF-AC6D-A1A1F7092475}" presName="childText" presStyleLbl="conFgAcc1" presStyleIdx="3" presStyleCnt="4">
        <dgm:presLayoutVars>
          <dgm:bulletEnabled val="1"/>
        </dgm:presLayoutVars>
      </dgm:prSet>
      <dgm:spPr/>
    </dgm:pt>
  </dgm:ptLst>
  <dgm:cxnLst>
    <dgm:cxn modelId="{6195FB06-288A-463D-83A4-8195283FC10A}" type="presOf" srcId="{8645AAD3-CAAD-46CF-AC6D-A1A1F7092475}" destId="{007DEBAB-45A1-4733-8812-90C0F0DBB74C}" srcOrd="0" destOrd="0" presId="urn:microsoft.com/office/officeart/2005/8/layout/list1"/>
    <dgm:cxn modelId="{FF01210D-DF94-4FB4-B203-A21E6FBEE98E}" type="presOf" srcId="{5A933B6B-E623-48A8-9D73-53CC586D1DCD}" destId="{2116C8DA-42C7-4B5F-ABA9-7C86D62F896D}" srcOrd="1" destOrd="0" presId="urn:microsoft.com/office/officeart/2005/8/layout/list1"/>
    <dgm:cxn modelId="{5AF6AD43-5286-491C-BE03-91472C832E73}" type="presOf" srcId="{236BAB1F-2C3A-4F9C-814B-2834FDE627CE}" destId="{6AA12946-5792-457B-8C28-3B2D46D59E15}" srcOrd="0" destOrd="0" presId="urn:microsoft.com/office/officeart/2005/8/layout/list1"/>
    <dgm:cxn modelId="{59B8BF6F-27CD-4CC9-87CF-32D2013DD78F}" type="presOf" srcId="{280C46F5-420A-4743-885B-D0410D986289}" destId="{FC047613-1E40-418E-837A-EFBFCB093E97}" srcOrd="1" destOrd="0" presId="urn:microsoft.com/office/officeart/2005/8/layout/list1"/>
    <dgm:cxn modelId="{05C1C66F-FC9D-48B5-A894-CEDBEB05530E}" srcId="{80D57E89-1C9B-43F1-9F36-2060CFEE941B}" destId="{5A933B6B-E623-48A8-9D73-53CC586D1DCD}" srcOrd="2" destOrd="0" parTransId="{BFFF57C6-A3A6-4033-AD87-C88F84E77941}" sibTransId="{87A2CB87-2AC3-40F9-83DB-EF4FF1B6FF1D}"/>
    <dgm:cxn modelId="{EEAF0ABA-A51C-401D-841D-7C2B71B38841}" type="presOf" srcId="{5A933B6B-E623-48A8-9D73-53CC586D1DCD}" destId="{EA1F7D3F-7C95-4822-8F22-38E78A33362C}" srcOrd="0" destOrd="0" presId="urn:microsoft.com/office/officeart/2005/8/layout/list1"/>
    <dgm:cxn modelId="{76B64FC7-8FEC-48F4-83D8-EEEB3089E3C9}" srcId="{80D57E89-1C9B-43F1-9F36-2060CFEE941B}" destId="{280C46F5-420A-4743-885B-D0410D986289}" srcOrd="1" destOrd="0" parTransId="{558DD935-BF9F-4844-AB97-9ECB650434FF}" sibTransId="{C7971111-467D-4DA2-87A2-ABAE22B10586}"/>
    <dgm:cxn modelId="{2698A7DB-F6DD-4D8E-A1C1-6AD04B208D04}" type="presOf" srcId="{236BAB1F-2C3A-4F9C-814B-2834FDE627CE}" destId="{5F515437-CE44-4DB9-9D3C-E652621E18B8}" srcOrd="1" destOrd="0" presId="urn:microsoft.com/office/officeart/2005/8/layout/list1"/>
    <dgm:cxn modelId="{AC700DDC-B4BA-47D9-A17E-5A715C562623}" type="presOf" srcId="{280C46F5-420A-4743-885B-D0410D986289}" destId="{174C9DDB-DE87-4DE2-96E1-DE2A02CC471A}" srcOrd="0" destOrd="0" presId="urn:microsoft.com/office/officeart/2005/8/layout/list1"/>
    <dgm:cxn modelId="{67202AEB-EF24-420C-982F-C582199ABE04}" srcId="{80D57E89-1C9B-43F1-9F36-2060CFEE941B}" destId="{236BAB1F-2C3A-4F9C-814B-2834FDE627CE}" srcOrd="0" destOrd="0" parTransId="{3F7E709A-B676-4820-96ED-CE9E76047941}" sibTransId="{B0501656-F4DA-4BE0-9FCB-6FE9C33418E1}"/>
    <dgm:cxn modelId="{4A222EF1-9575-4C70-801E-DD012244F1DC}" type="presOf" srcId="{8645AAD3-CAAD-46CF-AC6D-A1A1F7092475}" destId="{6368AF2E-77D2-430D-9082-69DADF0E0F48}" srcOrd="1" destOrd="0" presId="urn:microsoft.com/office/officeart/2005/8/layout/list1"/>
    <dgm:cxn modelId="{84D58DF4-E193-4BA9-85A2-3B3F1C260137}" type="presOf" srcId="{80D57E89-1C9B-43F1-9F36-2060CFEE941B}" destId="{9412D39E-DF17-453C-B519-D4F57C62509B}" srcOrd="0" destOrd="0" presId="urn:microsoft.com/office/officeart/2005/8/layout/list1"/>
    <dgm:cxn modelId="{B90821F6-B83B-4D1F-B5FB-B317F4D3B108}" srcId="{80D57E89-1C9B-43F1-9F36-2060CFEE941B}" destId="{8645AAD3-CAAD-46CF-AC6D-A1A1F7092475}" srcOrd="3" destOrd="0" parTransId="{DCD4679D-AF44-4705-816D-471BD2362933}" sibTransId="{DAECC1CE-0E7E-4ACD-8097-2BD24AD26323}"/>
    <dgm:cxn modelId="{CC0988D3-F0E7-442A-BAD6-997E3CF9E0E3}" type="presParOf" srcId="{9412D39E-DF17-453C-B519-D4F57C62509B}" destId="{9F2EF87F-CCAB-42BB-A756-C91FFE330064}" srcOrd="0" destOrd="0" presId="urn:microsoft.com/office/officeart/2005/8/layout/list1"/>
    <dgm:cxn modelId="{3D1ED9C8-FE3E-4F6C-869E-6E10EB5D4FE4}" type="presParOf" srcId="{9F2EF87F-CCAB-42BB-A756-C91FFE330064}" destId="{6AA12946-5792-457B-8C28-3B2D46D59E15}" srcOrd="0" destOrd="0" presId="urn:microsoft.com/office/officeart/2005/8/layout/list1"/>
    <dgm:cxn modelId="{1EE8D0B1-C66E-466D-B6D2-7CCD30300B89}" type="presParOf" srcId="{9F2EF87F-CCAB-42BB-A756-C91FFE330064}" destId="{5F515437-CE44-4DB9-9D3C-E652621E18B8}" srcOrd="1" destOrd="0" presId="urn:microsoft.com/office/officeart/2005/8/layout/list1"/>
    <dgm:cxn modelId="{C02DAF98-FA49-4AD9-ADDF-E6EB085C8889}" type="presParOf" srcId="{9412D39E-DF17-453C-B519-D4F57C62509B}" destId="{DFFF95DC-C3D6-4DC5-BE8C-8CD1366AB610}" srcOrd="1" destOrd="0" presId="urn:microsoft.com/office/officeart/2005/8/layout/list1"/>
    <dgm:cxn modelId="{647643F5-7AB8-42BB-B3CA-E8F60618CF17}" type="presParOf" srcId="{9412D39E-DF17-453C-B519-D4F57C62509B}" destId="{2E64B46D-F900-4F46-8265-B06BA48D17B4}" srcOrd="2" destOrd="0" presId="urn:microsoft.com/office/officeart/2005/8/layout/list1"/>
    <dgm:cxn modelId="{DE76EAB1-1621-40B1-9FE1-108549C57670}" type="presParOf" srcId="{9412D39E-DF17-453C-B519-D4F57C62509B}" destId="{A30CD8B5-198E-4F6A-A1F1-B2EFA65AA7AC}" srcOrd="3" destOrd="0" presId="urn:microsoft.com/office/officeart/2005/8/layout/list1"/>
    <dgm:cxn modelId="{64E95F49-0121-4D35-A1F5-2F95EADC333B}" type="presParOf" srcId="{9412D39E-DF17-453C-B519-D4F57C62509B}" destId="{D2C90449-8055-409F-8CA3-479A4721EA1C}" srcOrd="4" destOrd="0" presId="urn:microsoft.com/office/officeart/2005/8/layout/list1"/>
    <dgm:cxn modelId="{C465E4A4-7D7C-4CAA-B7F2-DA092CE5AC24}" type="presParOf" srcId="{D2C90449-8055-409F-8CA3-479A4721EA1C}" destId="{174C9DDB-DE87-4DE2-96E1-DE2A02CC471A}" srcOrd="0" destOrd="0" presId="urn:microsoft.com/office/officeart/2005/8/layout/list1"/>
    <dgm:cxn modelId="{477F9920-1B39-4D1D-898C-56EE550C7307}" type="presParOf" srcId="{D2C90449-8055-409F-8CA3-479A4721EA1C}" destId="{FC047613-1E40-418E-837A-EFBFCB093E97}" srcOrd="1" destOrd="0" presId="urn:microsoft.com/office/officeart/2005/8/layout/list1"/>
    <dgm:cxn modelId="{6622A27F-27D6-4776-A26D-9220CA13E6A6}" type="presParOf" srcId="{9412D39E-DF17-453C-B519-D4F57C62509B}" destId="{4A8E7C86-881F-44F2-9C20-8AB5C1AE7F81}" srcOrd="5" destOrd="0" presId="urn:microsoft.com/office/officeart/2005/8/layout/list1"/>
    <dgm:cxn modelId="{BC4FED75-3EDD-4E49-8CA0-4538FF4F3CD2}" type="presParOf" srcId="{9412D39E-DF17-453C-B519-D4F57C62509B}" destId="{67A18BA2-5C8E-4859-93E8-159911DEEEA9}" srcOrd="6" destOrd="0" presId="urn:microsoft.com/office/officeart/2005/8/layout/list1"/>
    <dgm:cxn modelId="{5626BC19-A723-4BAE-9244-121DAD9CB1DF}" type="presParOf" srcId="{9412D39E-DF17-453C-B519-D4F57C62509B}" destId="{1CA759CE-A682-4A31-A006-1798DA80C91B}" srcOrd="7" destOrd="0" presId="urn:microsoft.com/office/officeart/2005/8/layout/list1"/>
    <dgm:cxn modelId="{7E6A7D38-4ED1-4DE2-8DE8-8394A9D3611B}" type="presParOf" srcId="{9412D39E-DF17-453C-B519-D4F57C62509B}" destId="{8600B7B8-BCA7-4C92-A873-8DEDED1C5DD1}" srcOrd="8" destOrd="0" presId="urn:microsoft.com/office/officeart/2005/8/layout/list1"/>
    <dgm:cxn modelId="{A0D5DD47-C880-4BB0-83A2-505454995A3D}" type="presParOf" srcId="{8600B7B8-BCA7-4C92-A873-8DEDED1C5DD1}" destId="{EA1F7D3F-7C95-4822-8F22-38E78A33362C}" srcOrd="0" destOrd="0" presId="urn:microsoft.com/office/officeart/2005/8/layout/list1"/>
    <dgm:cxn modelId="{91FE9471-7F76-454B-A391-9E54D51A6219}" type="presParOf" srcId="{8600B7B8-BCA7-4C92-A873-8DEDED1C5DD1}" destId="{2116C8DA-42C7-4B5F-ABA9-7C86D62F896D}" srcOrd="1" destOrd="0" presId="urn:microsoft.com/office/officeart/2005/8/layout/list1"/>
    <dgm:cxn modelId="{0189AD9A-53D4-4095-A6A2-6AAEDA7E52C1}" type="presParOf" srcId="{9412D39E-DF17-453C-B519-D4F57C62509B}" destId="{F2E052C4-461C-4EEF-9E0D-C0AD748A6492}" srcOrd="9" destOrd="0" presId="urn:microsoft.com/office/officeart/2005/8/layout/list1"/>
    <dgm:cxn modelId="{54379386-9376-47CE-9424-493563FAD86D}" type="presParOf" srcId="{9412D39E-DF17-453C-B519-D4F57C62509B}" destId="{A3AD56C5-EBFF-4C96-B96F-CADF80817331}" srcOrd="10" destOrd="0" presId="urn:microsoft.com/office/officeart/2005/8/layout/list1"/>
    <dgm:cxn modelId="{2F5ED47D-1363-46F9-A2B0-64603C59A9E3}" type="presParOf" srcId="{9412D39E-DF17-453C-B519-D4F57C62509B}" destId="{057D68B8-27B2-4CCA-B47D-47EE2BB63F79}" srcOrd="11" destOrd="0" presId="urn:microsoft.com/office/officeart/2005/8/layout/list1"/>
    <dgm:cxn modelId="{18493896-7C02-47A6-A891-698E591EEDBC}" type="presParOf" srcId="{9412D39E-DF17-453C-B519-D4F57C62509B}" destId="{F6F9E075-73D8-43A5-A4CE-FA9EC4E5F693}" srcOrd="12" destOrd="0" presId="urn:microsoft.com/office/officeart/2005/8/layout/list1"/>
    <dgm:cxn modelId="{4FA6A9A9-33B4-45CF-8830-49C993A66964}" type="presParOf" srcId="{F6F9E075-73D8-43A5-A4CE-FA9EC4E5F693}" destId="{007DEBAB-45A1-4733-8812-90C0F0DBB74C}" srcOrd="0" destOrd="0" presId="urn:microsoft.com/office/officeart/2005/8/layout/list1"/>
    <dgm:cxn modelId="{DDB41C69-1F3F-4FF3-93C9-F3BA2BD5A249}" type="presParOf" srcId="{F6F9E075-73D8-43A5-A4CE-FA9EC4E5F693}" destId="{6368AF2E-77D2-430D-9082-69DADF0E0F48}" srcOrd="1" destOrd="0" presId="urn:microsoft.com/office/officeart/2005/8/layout/list1"/>
    <dgm:cxn modelId="{E11DE4D8-30EF-4308-BB82-ADE016CEF3D7}" type="presParOf" srcId="{9412D39E-DF17-453C-B519-D4F57C62509B}" destId="{79BC9510-7C79-488D-A380-38B72CF3F431}" srcOrd="13" destOrd="0" presId="urn:microsoft.com/office/officeart/2005/8/layout/list1"/>
    <dgm:cxn modelId="{029993A9-A317-4363-8D5D-2F9C744C5352}" type="presParOf" srcId="{9412D39E-DF17-453C-B519-D4F57C62509B}" destId="{7EB97145-27B2-4565-BBCA-2CD6E71213E1}"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D57E89-1C9B-43F1-9F36-2060CFEE94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6BAB1F-2C3A-4F9C-814B-2834FDE627CE}">
      <dgm:prSet phldrT="[Text]"/>
      <dgm:spPr/>
      <dgm:t>
        <a:bodyPr/>
        <a:lstStyle/>
        <a:p>
          <a:r>
            <a:rPr lang="en-US" dirty="0"/>
            <a:t>Problem Context Brief</a:t>
          </a:r>
        </a:p>
      </dgm:t>
    </dgm:pt>
    <dgm:pt modelId="{3F7E709A-B676-4820-96ED-CE9E76047941}" type="parTrans" cxnId="{67202AEB-EF24-420C-982F-C582199ABE04}">
      <dgm:prSet/>
      <dgm:spPr/>
      <dgm:t>
        <a:bodyPr/>
        <a:lstStyle/>
        <a:p>
          <a:endParaRPr lang="en-US"/>
        </a:p>
      </dgm:t>
    </dgm:pt>
    <dgm:pt modelId="{B0501656-F4DA-4BE0-9FCB-6FE9C33418E1}" type="sibTrans" cxnId="{67202AEB-EF24-420C-982F-C582199ABE04}">
      <dgm:prSet/>
      <dgm:spPr/>
      <dgm:t>
        <a:bodyPr/>
        <a:lstStyle/>
        <a:p>
          <a:endParaRPr lang="en-US"/>
        </a:p>
      </dgm:t>
    </dgm:pt>
    <dgm:pt modelId="{9412D39E-DF17-453C-B519-D4F57C62509B}" type="pres">
      <dgm:prSet presAssocID="{80D57E89-1C9B-43F1-9F36-2060CFEE941B}" presName="linear" presStyleCnt="0">
        <dgm:presLayoutVars>
          <dgm:dir/>
          <dgm:animLvl val="lvl"/>
          <dgm:resizeHandles val="exact"/>
        </dgm:presLayoutVars>
      </dgm:prSet>
      <dgm:spPr/>
    </dgm:pt>
    <dgm:pt modelId="{9F2EF87F-CCAB-42BB-A756-C91FFE330064}" type="pres">
      <dgm:prSet presAssocID="{236BAB1F-2C3A-4F9C-814B-2834FDE627CE}" presName="parentLin" presStyleCnt="0"/>
      <dgm:spPr/>
    </dgm:pt>
    <dgm:pt modelId="{6AA12946-5792-457B-8C28-3B2D46D59E15}" type="pres">
      <dgm:prSet presAssocID="{236BAB1F-2C3A-4F9C-814B-2834FDE627CE}" presName="parentLeftMargin" presStyleLbl="node1" presStyleIdx="0" presStyleCnt="1"/>
      <dgm:spPr/>
    </dgm:pt>
    <dgm:pt modelId="{5F515437-CE44-4DB9-9D3C-E652621E18B8}" type="pres">
      <dgm:prSet presAssocID="{236BAB1F-2C3A-4F9C-814B-2834FDE627CE}" presName="parentText" presStyleLbl="node1" presStyleIdx="0" presStyleCnt="1">
        <dgm:presLayoutVars>
          <dgm:chMax val="0"/>
          <dgm:bulletEnabled val="1"/>
        </dgm:presLayoutVars>
      </dgm:prSet>
      <dgm:spPr/>
    </dgm:pt>
    <dgm:pt modelId="{DFFF95DC-C3D6-4DC5-BE8C-8CD1366AB610}" type="pres">
      <dgm:prSet presAssocID="{236BAB1F-2C3A-4F9C-814B-2834FDE627CE}" presName="negativeSpace" presStyleCnt="0"/>
      <dgm:spPr/>
    </dgm:pt>
    <dgm:pt modelId="{2E64B46D-F900-4F46-8265-B06BA48D17B4}" type="pres">
      <dgm:prSet presAssocID="{236BAB1F-2C3A-4F9C-814B-2834FDE627CE}" presName="childText" presStyleLbl="conFgAcc1" presStyleIdx="0" presStyleCnt="1">
        <dgm:presLayoutVars>
          <dgm:bulletEnabled val="1"/>
        </dgm:presLayoutVars>
      </dgm:prSet>
      <dgm:spPr/>
    </dgm:pt>
  </dgm:ptLst>
  <dgm:cxnLst>
    <dgm:cxn modelId="{341A9ACC-4888-4D6A-8EE7-EF180197C6E0}" type="presOf" srcId="{236BAB1F-2C3A-4F9C-814B-2834FDE627CE}" destId="{5F515437-CE44-4DB9-9D3C-E652621E18B8}" srcOrd="1" destOrd="0" presId="urn:microsoft.com/office/officeart/2005/8/layout/list1"/>
    <dgm:cxn modelId="{182BD7D9-D631-43DC-972E-E35B38532A4C}" type="presOf" srcId="{236BAB1F-2C3A-4F9C-814B-2834FDE627CE}" destId="{6AA12946-5792-457B-8C28-3B2D46D59E15}" srcOrd="0" destOrd="0" presId="urn:microsoft.com/office/officeart/2005/8/layout/list1"/>
    <dgm:cxn modelId="{B59997DB-31D9-49CF-B550-C7DCC1531EDE}" type="presOf" srcId="{80D57E89-1C9B-43F1-9F36-2060CFEE941B}" destId="{9412D39E-DF17-453C-B519-D4F57C62509B}" srcOrd="0" destOrd="0" presId="urn:microsoft.com/office/officeart/2005/8/layout/list1"/>
    <dgm:cxn modelId="{67202AEB-EF24-420C-982F-C582199ABE04}" srcId="{80D57E89-1C9B-43F1-9F36-2060CFEE941B}" destId="{236BAB1F-2C3A-4F9C-814B-2834FDE627CE}" srcOrd="0" destOrd="0" parTransId="{3F7E709A-B676-4820-96ED-CE9E76047941}" sibTransId="{B0501656-F4DA-4BE0-9FCB-6FE9C33418E1}"/>
    <dgm:cxn modelId="{A50BB9C9-583D-4519-9360-2151970EE463}" type="presParOf" srcId="{9412D39E-DF17-453C-B519-D4F57C62509B}" destId="{9F2EF87F-CCAB-42BB-A756-C91FFE330064}" srcOrd="0" destOrd="0" presId="urn:microsoft.com/office/officeart/2005/8/layout/list1"/>
    <dgm:cxn modelId="{BB07E7C1-AFE8-4D67-8E84-8F59D90801EC}" type="presParOf" srcId="{9F2EF87F-CCAB-42BB-A756-C91FFE330064}" destId="{6AA12946-5792-457B-8C28-3B2D46D59E15}" srcOrd="0" destOrd="0" presId="urn:microsoft.com/office/officeart/2005/8/layout/list1"/>
    <dgm:cxn modelId="{3FF1E06B-3922-4F84-BE00-F71CBAC421B4}" type="presParOf" srcId="{9F2EF87F-CCAB-42BB-A756-C91FFE330064}" destId="{5F515437-CE44-4DB9-9D3C-E652621E18B8}" srcOrd="1" destOrd="0" presId="urn:microsoft.com/office/officeart/2005/8/layout/list1"/>
    <dgm:cxn modelId="{1552D392-9742-4156-98EF-974D28A7C109}" type="presParOf" srcId="{9412D39E-DF17-453C-B519-D4F57C62509B}" destId="{DFFF95DC-C3D6-4DC5-BE8C-8CD1366AB610}" srcOrd="1" destOrd="0" presId="urn:microsoft.com/office/officeart/2005/8/layout/list1"/>
    <dgm:cxn modelId="{C74981CB-EA48-4DF9-A30A-EE9855831CB8}" type="presParOf" srcId="{9412D39E-DF17-453C-B519-D4F57C62509B}" destId="{2E64B46D-F900-4F46-8265-B06BA48D17B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A4710F-87DE-4F4F-9095-DA09F034889C}" type="doc">
      <dgm:prSet loTypeId="urn:microsoft.com/office/officeart/2005/8/layout/hProcess9" loCatId="process" qsTypeId="urn:microsoft.com/office/officeart/2005/8/quickstyle/simple1" qsCatId="simple" csTypeId="urn:microsoft.com/office/officeart/2005/8/colors/accent1_2" csCatId="accent1" phldr="1"/>
      <dgm:spPr/>
    </dgm:pt>
    <dgm:pt modelId="{F3B1F671-B04B-4250-A773-F443B885EACA}">
      <dgm:prSet phldrT="[Text]"/>
      <dgm:spPr/>
      <dgm:t>
        <a:bodyPr/>
        <a:lstStyle/>
        <a:p>
          <a:r>
            <a:rPr lang="en-US" dirty="0"/>
            <a:t>Suggested Time for Tool Exploration, </a:t>
          </a:r>
        </a:p>
        <a:p>
          <a:r>
            <a:rPr lang="en-US" dirty="0"/>
            <a:t> 4 - 6Hours</a:t>
          </a:r>
        </a:p>
      </dgm:t>
    </dgm:pt>
    <dgm:pt modelId="{EF8D65FE-A5C7-402F-822A-C0AE8B3ADFB2}" type="parTrans" cxnId="{9488667C-F099-443A-A715-B3E678E774EE}">
      <dgm:prSet/>
      <dgm:spPr/>
      <dgm:t>
        <a:bodyPr/>
        <a:lstStyle/>
        <a:p>
          <a:endParaRPr lang="en-US"/>
        </a:p>
      </dgm:t>
    </dgm:pt>
    <dgm:pt modelId="{4C4413AB-D091-4C7D-BC9B-CA654C6EB6B0}" type="sibTrans" cxnId="{9488667C-F099-443A-A715-B3E678E774EE}">
      <dgm:prSet/>
      <dgm:spPr/>
      <dgm:t>
        <a:bodyPr/>
        <a:lstStyle/>
        <a:p>
          <a:endParaRPr lang="en-US"/>
        </a:p>
      </dgm:t>
    </dgm:pt>
    <dgm:pt modelId="{28ED244A-CDA4-400C-98E1-2394BEE19F25}">
      <dgm:prSet phldrT="[Text]"/>
      <dgm:spPr/>
      <dgm:t>
        <a:bodyPr/>
        <a:lstStyle/>
        <a:p>
          <a:r>
            <a:rPr lang="en-US" dirty="0"/>
            <a:t>Study Plan , Problem Identification,  Data Exploration, Manipulation and Analysis </a:t>
          </a:r>
        </a:p>
        <a:p>
          <a:r>
            <a:rPr lang="en-US" dirty="0"/>
            <a:t>14-18 Hours</a:t>
          </a:r>
        </a:p>
      </dgm:t>
    </dgm:pt>
    <dgm:pt modelId="{DB36F387-DC77-438B-8C4B-169EFA2FFCA1}" type="parTrans" cxnId="{456FE276-772E-4F48-A142-B5B2E53BBC05}">
      <dgm:prSet/>
      <dgm:spPr/>
      <dgm:t>
        <a:bodyPr/>
        <a:lstStyle/>
        <a:p>
          <a:endParaRPr lang="en-US"/>
        </a:p>
      </dgm:t>
    </dgm:pt>
    <dgm:pt modelId="{597AD65E-E19A-4D71-B2F3-821F3DB84FB2}" type="sibTrans" cxnId="{456FE276-772E-4F48-A142-B5B2E53BBC05}">
      <dgm:prSet/>
      <dgm:spPr/>
      <dgm:t>
        <a:bodyPr/>
        <a:lstStyle/>
        <a:p>
          <a:endParaRPr lang="en-US"/>
        </a:p>
      </dgm:t>
    </dgm:pt>
    <dgm:pt modelId="{95B4906D-B6E2-48F3-9AAC-647C7F003AC0}">
      <dgm:prSet phldrT="[Text]"/>
      <dgm:spPr/>
      <dgm:t>
        <a:bodyPr/>
        <a:lstStyle/>
        <a:p>
          <a:r>
            <a:rPr lang="en-US" dirty="0"/>
            <a:t>Report Layout and PPT Layouts and Final Report and PPT generation </a:t>
          </a:r>
        </a:p>
        <a:p>
          <a:r>
            <a:rPr lang="en-US" dirty="0"/>
            <a:t>4- 6 Hours</a:t>
          </a:r>
        </a:p>
      </dgm:t>
    </dgm:pt>
    <dgm:pt modelId="{94255945-4BE0-4BBF-B401-F915AC5343A2}" type="parTrans" cxnId="{20B7B983-4532-4692-A7DA-1AC818C0C872}">
      <dgm:prSet/>
      <dgm:spPr/>
      <dgm:t>
        <a:bodyPr/>
        <a:lstStyle/>
        <a:p>
          <a:endParaRPr lang="en-US"/>
        </a:p>
      </dgm:t>
    </dgm:pt>
    <dgm:pt modelId="{1BE7F29E-E6C4-46D1-8E2E-0CEF6983D31D}" type="sibTrans" cxnId="{20B7B983-4532-4692-A7DA-1AC818C0C872}">
      <dgm:prSet/>
      <dgm:spPr/>
      <dgm:t>
        <a:bodyPr/>
        <a:lstStyle/>
        <a:p>
          <a:endParaRPr lang="en-US"/>
        </a:p>
      </dgm:t>
    </dgm:pt>
    <dgm:pt modelId="{0BFF822B-0117-4D59-86E0-537BC80749EE}" type="pres">
      <dgm:prSet presAssocID="{DCA4710F-87DE-4F4F-9095-DA09F034889C}" presName="CompostProcess" presStyleCnt="0">
        <dgm:presLayoutVars>
          <dgm:dir/>
          <dgm:resizeHandles val="exact"/>
        </dgm:presLayoutVars>
      </dgm:prSet>
      <dgm:spPr/>
    </dgm:pt>
    <dgm:pt modelId="{F80D064F-DC6B-465A-A55F-31112CCA2DCA}" type="pres">
      <dgm:prSet presAssocID="{DCA4710F-87DE-4F4F-9095-DA09F034889C}" presName="arrow" presStyleLbl="bgShp" presStyleIdx="0" presStyleCnt="1"/>
      <dgm:spPr/>
    </dgm:pt>
    <dgm:pt modelId="{170963FF-E5E7-455B-9742-01CF42F296CA}" type="pres">
      <dgm:prSet presAssocID="{DCA4710F-87DE-4F4F-9095-DA09F034889C}" presName="linearProcess" presStyleCnt="0"/>
      <dgm:spPr/>
    </dgm:pt>
    <dgm:pt modelId="{8BF5913B-C838-48A6-86A1-6FDC5869E67E}" type="pres">
      <dgm:prSet presAssocID="{F3B1F671-B04B-4250-A773-F443B885EACA}" presName="textNode" presStyleLbl="node1" presStyleIdx="0" presStyleCnt="3">
        <dgm:presLayoutVars>
          <dgm:bulletEnabled val="1"/>
        </dgm:presLayoutVars>
      </dgm:prSet>
      <dgm:spPr/>
    </dgm:pt>
    <dgm:pt modelId="{C32E87B3-18A2-4242-AA7F-70B2451BF226}" type="pres">
      <dgm:prSet presAssocID="{4C4413AB-D091-4C7D-BC9B-CA654C6EB6B0}" presName="sibTrans" presStyleCnt="0"/>
      <dgm:spPr/>
    </dgm:pt>
    <dgm:pt modelId="{CCB5789B-FE49-4EEF-B145-908A62CC3F24}" type="pres">
      <dgm:prSet presAssocID="{28ED244A-CDA4-400C-98E1-2394BEE19F25}" presName="textNode" presStyleLbl="node1" presStyleIdx="1" presStyleCnt="3" custLinFactNeighborY="-5213">
        <dgm:presLayoutVars>
          <dgm:bulletEnabled val="1"/>
        </dgm:presLayoutVars>
      </dgm:prSet>
      <dgm:spPr/>
    </dgm:pt>
    <dgm:pt modelId="{B64AA6D0-1073-4B44-930C-4626A3767915}" type="pres">
      <dgm:prSet presAssocID="{597AD65E-E19A-4D71-B2F3-821F3DB84FB2}" presName="sibTrans" presStyleCnt="0"/>
      <dgm:spPr/>
    </dgm:pt>
    <dgm:pt modelId="{F34C1BFD-8442-4383-B9AD-585206D98E88}" type="pres">
      <dgm:prSet presAssocID="{95B4906D-B6E2-48F3-9AAC-647C7F003AC0}" presName="textNode" presStyleLbl="node1" presStyleIdx="2" presStyleCnt="3">
        <dgm:presLayoutVars>
          <dgm:bulletEnabled val="1"/>
        </dgm:presLayoutVars>
      </dgm:prSet>
      <dgm:spPr/>
    </dgm:pt>
  </dgm:ptLst>
  <dgm:cxnLst>
    <dgm:cxn modelId="{B6F1A902-53EF-4AAD-BA58-BC95BCC52BF5}" type="presOf" srcId="{28ED244A-CDA4-400C-98E1-2394BEE19F25}" destId="{CCB5789B-FE49-4EEF-B145-908A62CC3F24}" srcOrd="0" destOrd="0" presId="urn:microsoft.com/office/officeart/2005/8/layout/hProcess9"/>
    <dgm:cxn modelId="{25905A04-D3DD-4812-A060-942762A5BB15}" type="presOf" srcId="{95B4906D-B6E2-48F3-9AAC-647C7F003AC0}" destId="{F34C1BFD-8442-4383-B9AD-585206D98E88}" srcOrd="0" destOrd="0" presId="urn:microsoft.com/office/officeart/2005/8/layout/hProcess9"/>
    <dgm:cxn modelId="{B51E9B1A-1F1E-488F-8C81-0BD97FA775CD}" type="presOf" srcId="{DCA4710F-87DE-4F4F-9095-DA09F034889C}" destId="{0BFF822B-0117-4D59-86E0-537BC80749EE}" srcOrd="0" destOrd="0" presId="urn:microsoft.com/office/officeart/2005/8/layout/hProcess9"/>
    <dgm:cxn modelId="{456FE276-772E-4F48-A142-B5B2E53BBC05}" srcId="{DCA4710F-87DE-4F4F-9095-DA09F034889C}" destId="{28ED244A-CDA4-400C-98E1-2394BEE19F25}" srcOrd="1" destOrd="0" parTransId="{DB36F387-DC77-438B-8C4B-169EFA2FFCA1}" sibTransId="{597AD65E-E19A-4D71-B2F3-821F3DB84FB2}"/>
    <dgm:cxn modelId="{9488667C-F099-443A-A715-B3E678E774EE}" srcId="{DCA4710F-87DE-4F4F-9095-DA09F034889C}" destId="{F3B1F671-B04B-4250-A773-F443B885EACA}" srcOrd="0" destOrd="0" parTransId="{EF8D65FE-A5C7-402F-822A-C0AE8B3ADFB2}" sibTransId="{4C4413AB-D091-4C7D-BC9B-CA654C6EB6B0}"/>
    <dgm:cxn modelId="{20B7B983-4532-4692-A7DA-1AC818C0C872}" srcId="{DCA4710F-87DE-4F4F-9095-DA09F034889C}" destId="{95B4906D-B6E2-48F3-9AAC-647C7F003AC0}" srcOrd="2" destOrd="0" parTransId="{94255945-4BE0-4BBF-B401-F915AC5343A2}" sibTransId="{1BE7F29E-E6C4-46D1-8E2E-0CEF6983D31D}"/>
    <dgm:cxn modelId="{5AABCFD0-ED66-4D00-AA8B-508C462C5112}" type="presOf" srcId="{F3B1F671-B04B-4250-A773-F443B885EACA}" destId="{8BF5913B-C838-48A6-86A1-6FDC5869E67E}" srcOrd="0" destOrd="0" presId="urn:microsoft.com/office/officeart/2005/8/layout/hProcess9"/>
    <dgm:cxn modelId="{CDC30283-3ECA-4B14-B30B-333DA68C79CC}" type="presParOf" srcId="{0BFF822B-0117-4D59-86E0-537BC80749EE}" destId="{F80D064F-DC6B-465A-A55F-31112CCA2DCA}" srcOrd="0" destOrd="0" presId="urn:microsoft.com/office/officeart/2005/8/layout/hProcess9"/>
    <dgm:cxn modelId="{FB96D7E6-312C-40AE-BCB8-D09C622B1BB2}" type="presParOf" srcId="{0BFF822B-0117-4D59-86E0-537BC80749EE}" destId="{170963FF-E5E7-455B-9742-01CF42F296CA}" srcOrd="1" destOrd="0" presId="urn:microsoft.com/office/officeart/2005/8/layout/hProcess9"/>
    <dgm:cxn modelId="{204461B4-0906-4FE5-8CB9-5256CC6C8C3B}" type="presParOf" srcId="{170963FF-E5E7-455B-9742-01CF42F296CA}" destId="{8BF5913B-C838-48A6-86A1-6FDC5869E67E}" srcOrd="0" destOrd="0" presId="urn:microsoft.com/office/officeart/2005/8/layout/hProcess9"/>
    <dgm:cxn modelId="{3AC0C63C-909E-410C-AEB8-F5308E99DF84}" type="presParOf" srcId="{170963FF-E5E7-455B-9742-01CF42F296CA}" destId="{C32E87B3-18A2-4242-AA7F-70B2451BF226}" srcOrd="1" destOrd="0" presId="urn:microsoft.com/office/officeart/2005/8/layout/hProcess9"/>
    <dgm:cxn modelId="{C34944C8-5819-407D-B66E-59354EFE4D18}" type="presParOf" srcId="{170963FF-E5E7-455B-9742-01CF42F296CA}" destId="{CCB5789B-FE49-4EEF-B145-908A62CC3F24}" srcOrd="2" destOrd="0" presId="urn:microsoft.com/office/officeart/2005/8/layout/hProcess9"/>
    <dgm:cxn modelId="{B142D63B-BB61-43FA-9F9A-52759AE55F16}" type="presParOf" srcId="{170963FF-E5E7-455B-9742-01CF42F296CA}" destId="{B64AA6D0-1073-4B44-930C-4626A3767915}" srcOrd="3" destOrd="0" presId="urn:microsoft.com/office/officeart/2005/8/layout/hProcess9"/>
    <dgm:cxn modelId="{F81C81A6-8710-4D55-8014-50105D014CAB}" type="presParOf" srcId="{170963FF-E5E7-455B-9742-01CF42F296CA}" destId="{F34C1BFD-8442-4383-B9AD-585206D98E88}"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57E89-1C9B-43F1-9F36-2060CFEE94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80C46F5-420A-4743-885B-D0410D986289}">
      <dgm:prSet phldrT="[Text]"/>
      <dgm:spPr/>
      <dgm:t>
        <a:bodyPr/>
        <a:lstStyle/>
        <a:p>
          <a:r>
            <a:rPr lang="en-US" dirty="0"/>
            <a:t>Expected Outcome Formats</a:t>
          </a:r>
        </a:p>
      </dgm:t>
    </dgm:pt>
    <dgm:pt modelId="{558DD935-BF9F-4844-AB97-9ECB650434FF}" type="parTrans" cxnId="{76B64FC7-8FEC-48F4-83D8-EEEB3089E3C9}">
      <dgm:prSet/>
      <dgm:spPr/>
      <dgm:t>
        <a:bodyPr/>
        <a:lstStyle/>
        <a:p>
          <a:endParaRPr lang="en-US"/>
        </a:p>
      </dgm:t>
    </dgm:pt>
    <dgm:pt modelId="{C7971111-467D-4DA2-87A2-ABAE22B10586}" type="sibTrans" cxnId="{76B64FC7-8FEC-48F4-83D8-EEEB3089E3C9}">
      <dgm:prSet/>
      <dgm:spPr/>
      <dgm:t>
        <a:bodyPr/>
        <a:lstStyle/>
        <a:p>
          <a:endParaRPr lang="en-US"/>
        </a:p>
      </dgm:t>
    </dgm:pt>
    <dgm:pt modelId="{9412D39E-DF17-453C-B519-D4F57C62509B}" type="pres">
      <dgm:prSet presAssocID="{80D57E89-1C9B-43F1-9F36-2060CFEE941B}" presName="linear" presStyleCnt="0">
        <dgm:presLayoutVars>
          <dgm:dir/>
          <dgm:animLvl val="lvl"/>
          <dgm:resizeHandles val="exact"/>
        </dgm:presLayoutVars>
      </dgm:prSet>
      <dgm:spPr/>
    </dgm:pt>
    <dgm:pt modelId="{D2C90449-8055-409F-8CA3-479A4721EA1C}" type="pres">
      <dgm:prSet presAssocID="{280C46F5-420A-4743-885B-D0410D986289}" presName="parentLin" presStyleCnt="0"/>
      <dgm:spPr/>
    </dgm:pt>
    <dgm:pt modelId="{174C9DDB-DE87-4DE2-96E1-DE2A02CC471A}" type="pres">
      <dgm:prSet presAssocID="{280C46F5-420A-4743-885B-D0410D986289}" presName="parentLeftMargin" presStyleLbl="node1" presStyleIdx="0" presStyleCnt="1"/>
      <dgm:spPr/>
    </dgm:pt>
    <dgm:pt modelId="{FC047613-1E40-418E-837A-EFBFCB093E97}" type="pres">
      <dgm:prSet presAssocID="{280C46F5-420A-4743-885B-D0410D986289}" presName="parentText" presStyleLbl="node1" presStyleIdx="0" presStyleCnt="1">
        <dgm:presLayoutVars>
          <dgm:chMax val="0"/>
          <dgm:bulletEnabled val="1"/>
        </dgm:presLayoutVars>
      </dgm:prSet>
      <dgm:spPr/>
    </dgm:pt>
    <dgm:pt modelId="{4A8E7C86-881F-44F2-9C20-8AB5C1AE7F81}" type="pres">
      <dgm:prSet presAssocID="{280C46F5-420A-4743-885B-D0410D986289}" presName="negativeSpace" presStyleCnt="0"/>
      <dgm:spPr/>
    </dgm:pt>
    <dgm:pt modelId="{67A18BA2-5C8E-4859-93E8-159911DEEEA9}" type="pres">
      <dgm:prSet presAssocID="{280C46F5-420A-4743-885B-D0410D986289}" presName="childText" presStyleLbl="conFgAcc1" presStyleIdx="0" presStyleCnt="1">
        <dgm:presLayoutVars>
          <dgm:bulletEnabled val="1"/>
        </dgm:presLayoutVars>
      </dgm:prSet>
      <dgm:spPr/>
    </dgm:pt>
  </dgm:ptLst>
  <dgm:cxnLst>
    <dgm:cxn modelId="{E7CE9B5B-B9F7-4C6D-8300-0D026ABCB285}" type="presOf" srcId="{80D57E89-1C9B-43F1-9F36-2060CFEE941B}" destId="{9412D39E-DF17-453C-B519-D4F57C62509B}" srcOrd="0" destOrd="0" presId="urn:microsoft.com/office/officeart/2005/8/layout/list1"/>
    <dgm:cxn modelId="{8CCBCD9F-2314-4DB2-B21C-63CE0072F830}" type="presOf" srcId="{280C46F5-420A-4743-885B-D0410D986289}" destId="{FC047613-1E40-418E-837A-EFBFCB093E97}" srcOrd="1" destOrd="0" presId="urn:microsoft.com/office/officeart/2005/8/layout/list1"/>
    <dgm:cxn modelId="{D989F9AE-EDD0-407F-A19F-4F583F56ED3E}" type="presOf" srcId="{280C46F5-420A-4743-885B-D0410D986289}" destId="{174C9DDB-DE87-4DE2-96E1-DE2A02CC471A}" srcOrd="0" destOrd="0" presId="urn:microsoft.com/office/officeart/2005/8/layout/list1"/>
    <dgm:cxn modelId="{76B64FC7-8FEC-48F4-83D8-EEEB3089E3C9}" srcId="{80D57E89-1C9B-43F1-9F36-2060CFEE941B}" destId="{280C46F5-420A-4743-885B-D0410D986289}" srcOrd="0" destOrd="0" parTransId="{558DD935-BF9F-4844-AB97-9ECB650434FF}" sibTransId="{C7971111-467D-4DA2-87A2-ABAE22B10586}"/>
    <dgm:cxn modelId="{446A88DB-3281-49D2-9FBF-FF27832D1012}" type="presParOf" srcId="{9412D39E-DF17-453C-B519-D4F57C62509B}" destId="{D2C90449-8055-409F-8CA3-479A4721EA1C}" srcOrd="0" destOrd="0" presId="urn:microsoft.com/office/officeart/2005/8/layout/list1"/>
    <dgm:cxn modelId="{435B1301-8304-4994-A75A-845334FF4D98}" type="presParOf" srcId="{D2C90449-8055-409F-8CA3-479A4721EA1C}" destId="{174C9DDB-DE87-4DE2-96E1-DE2A02CC471A}" srcOrd="0" destOrd="0" presId="urn:microsoft.com/office/officeart/2005/8/layout/list1"/>
    <dgm:cxn modelId="{A2820A3C-C858-40CD-AA95-67A198592372}" type="presParOf" srcId="{D2C90449-8055-409F-8CA3-479A4721EA1C}" destId="{FC047613-1E40-418E-837A-EFBFCB093E97}" srcOrd="1" destOrd="0" presId="urn:microsoft.com/office/officeart/2005/8/layout/list1"/>
    <dgm:cxn modelId="{F6607BFF-D5A9-414A-9498-E32A40042893}" type="presParOf" srcId="{9412D39E-DF17-453C-B519-D4F57C62509B}" destId="{4A8E7C86-881F-44F2-9C20-8AB5C1AE7F81}" srcOrd="1" destOrd="0" presId="urn:microsoft.com/office/officeart/2005/8/layout/list1"/>
    <dgm:cxn modelId="{C315241D-52EF-49D2-93E0-56097A7D3E62}" type="presParOf" srcId="{9412D39E-DF17-453C-B519-D4F57C62509B}" destId="{67A18BA2-5C8E-4859-93E8-159911DEEEA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D57E89-1C9B-43F1-9F36-2060CFEE94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6BAB1F-2C3A-4F9C-814B-2834FDE627CE}">
      <dgm:prSet phldrT="[Text]"/>
      <dgm:spPr/>
      <dgm:t>
        <a:bodyPr/>
        <a:lstStyle/>
        <a:p>
          <a:r>
            <a:rPr lang="en-US" dirty="0"/>
            <a:t>Software Involved</a:t>
          </a:r>
        </a:p>
      </dgm:t>
    </dgm:pt>
    <dgm:pt modelId="{3F7E709A-B676-4820-96ED-CE9E76047941}" type="parTrans" cxnId="{67202AEB-EF24-420C-982F-C582199ABE04}">
      <dgm:prSet/>
      <dgm:spPr/>
      <dgm:t>
        <a:bodyPr/>
        <a:lstStyle/>
        <a:p>
          <a:endParaRPr lang="en-US"/>
        </a:p>
      </dgm:t>
    </dgm:pt>
    <dgm:pt modelId="{B0501656-F4DA-4BE0-9FCB-6FE9C33418E1}" type="sibTrans" cxnId="{67202AEB-EF24-420C-982F-C582199ABE04}">
      <dgm:prSet/>
      <dgm:spPr/>
      <dgm:t>
        <a:bodyPr/>
        <a:lstStyle/>
        <a:p>
          <a:endParaRPr lang="en-US"/>
        </a:p>
      </dgm:t>
    </dgm:pt>
    <dgm:pt modelId="{9412D39E-DF17-453C-B519-D4F57C62509B}" type="pres">
      <dgm:prSet presAssocID="{80D57E89-1C9B-43F1-9F36-2060CFEE941B}" presName="linear" presStyleCnt="0">
        <dgm:presLayoutVars>
          <dgm:dir/>
          <dgm:animLvl val="lvl"/>
          <dgm:resizeHandles val="exact"/>
        </dgm:presLayoutVars>
      </dgm:prSet>
      <dgm:spPr/>
    </dgm:pt>
    <dgm:pt modelId="{9F2EF87F-CCAB-42BB-A756-C91FFE330064}" type="pres">
      <dgm:prSet presAssocID="{236BAB1F-2C3A-4F9C-814B-2834FDE627CE}" presName="parentLin" presStyleCnt="0"/>
      <dgm:spPr/>
    </dgm:pt>
    <dgm:pt modelId="{6AA12946-5792-457B-8C28-3B2D46D59E15}" type="pres">
      <dgm:prSet presAssocID="{236BAB1F-2C3A-4F9C-814B-2834FDE627CE}" presName="parentLeftMargin" presStyleLbl="node1" presStyleIdx="0" presStyleCnt="1"/>
      <dgm:spPr/>
    </dgm:pt>
    <dgm:pt modelId="{5F515437-CE44-4DB9-9D3C-E652621E18B8}" type="pres">
      <dgm:prSet presAssocID="{236BAB1F-2C3A-4F9C-814B-2834FDE627CE}" presName="parentText" presStyleLbl="node1" presStyleIdx="0" presStyleCnt="1">
        <dgm:presLayoutVars>
          <dgm:chMax val="0"/>
          <dgm:bulletEnabled val="1"/>
        </dgm:presLayoutVars>
      </dgm:prSet>
      <dgm:spPr/>
    </dgm:pt>
    <dgm:pt modelId="{DFFF95DC-C3D6-4DC5-BE8C-8CD1366AB610}" type="pres">
      <dgm:prSet presAssocID="{236BAB1F-2C3A-4F9C-814B-2834FDE627CE}" presName="negativeSpace" presStyleCnt="0"/>
      <dgm:spPr/>
    </dgm:pt>
    <dgm:pt modelId="{2E64B46D-F900-4F46-8265-B06BA48D17B4}" type="pres">
      <dgm:prSet presAssocID="{236BAB1F-2C3A-4F9C-814B-2834FDE627CE}" presName="childText" presStyleLbl="conFgAcc1" presStyleIdx="0" presStyleCnt="1">
        <dgm:presLayoutVars>
          <dgm:bulletEnabled val="1"/>
        </dgm:presLayoutVars>
      </dgm:prSet>
      <dgm:spPr/>
    </dgm:pt>
  </dgm:ptLst>
  <dgm:cxnLst>
    <dgm:cxn modelId="{404D045D-5C95-46E4-88BB-B6F8EA412D66}" type="presOf" srcId="{80D57E89-1C9B-43F1-9F36-2060CFEE941B}" destId="{9412D39E-DF17-453C-B519-D4F57C62509B}" srcOrd="0" destOrd="0" presId="urn:microsoft.com/office/officeart/2005/8/layout/list1"/>
    <dgm:cxn modelId="{E0FFD39C-7C8E-4EA4-84CF-7B43C5E23869}" type="presOf" srcId="{236BAB1F-2C3A-4F9C-814B-2834FDE627CE}" destId="{6AA12946-5792-457B-8C28-3B2D46D59E15}" srcOrd="0" destOrd="0" presId="urn:microsoft.com/office/officeart/2005/8/layout/list1"/>
    <dgm:cxn modelId="{219D189D-588B-40CA-957A-ECA175885D1E}" type="presOf" srcId="{236BAB1F-2C3A-4F9C-814B-2834FDE627CE}" destId="{5F515437-CE44-4DB9-9D3C-E652621E18B8}" srcOrd="1" destOrd="0" presId="urn:microsoft.com/office/officeart/2005/8/layout/list1"/>
    <dgm:cxn modelId="{67202AEB-EF24-420C-982F-C582199ABE04}" srcId="{80D57E89-1C9B-43F1-9F36-2060CFEE941B}" destId="{236BAB1F-2C3A-4F9C-814B-2834FDE627CE}" srcOrd="0" destOrd="0" parTransId="{3F7E709A-B676-4820-96ED-CE9E76047941}" sibTransId="{B0501656-F4DA-4BE0-9FCB-6FE9C33418E1}"/>
    <dgm:cxn modelId="{1D74CAB6-7F11-4683-8E6B-392EF9D58DEC}" type="presParOf" srcId="{9412D39E-DF17-453C-B519-D4F57C62509B}" destId="{9F2EF87F-CCAB-42BB-A756-C91FFE330064}" srcOrd="0" destOrd="0" presId="urn:microsoft.com/office/officeart/2005/8/layout/list1"/>
    <dgm:cxn modelId="{29FCAA18-9596-43A4-8ACA-A2F50B759F61}" type="presParOf" srcId="{9F2EF87F-CCAB-42BB-A756-C91FFE330064}" destId="{6AA12946-5792-457B-8C28-3B2D46D59E15}" srcOrd="0" destOrd="0" presId="urn:microsoft.com/office/officeart/2005/8/layout/list1"/>
    <dgm:cxn modelId="{2148F41C-2708-45C8-A99B-AD6993A1A2A0}" type="presParOf" srcId="{9F2EF87F-CCAB-42BB-A756-C91FFE330064}" destId="{5F515437-CE44-4DB9-9D3C-E652621E18B8}" srcOrd="1" destOrd="0" presId="urn:microsoft.com/office/officeart/2005/8/layout/list1"/>
    <dgm:cxn modelId="{3187DD1B-5A48-46F3-B642-D890F84CE6E4}" type="presParOf" srcId="{9412D39E-DF17-453C-B519-D4F57C62509B}" destId="{DFFF95DC-C3D6-4DC5-BE8C-8CD1366AB610}" srcOrd="1" destOrd="0" presId="urn:microsoft.com/office/officeart/2005/8/layout/list1"/>
    <dgm:cxn modelId="{96293263-2CD4-4566-869C-84FE375A2259}" type="presParOf" srcId="{9412D39E-DF17-453C-B519-D4F57C62509B}" destId="{2E64B46D-F900-4F46-8265-B06BA48D17B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4B46D-F900-4F46-8265-B06BA48D17B4}">
      <dsp:nvSpPr>
        <dsp:cNvPr id="0" name=""/>
        <dsp:cNvSpPr/>
      </dsp:nvSpPr>
      <dsp:spPr>
        <a:xfrm>
          <a:off x="0" y="331364"/>
          <a:ext cx="6096000" cy="4284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15437-CE44-4DB9-9D3C-E652621E18B8}">
      <dsp:nvSpPr>
        <dsp:cNvPr id="0" name=""/>
        <dsp:cNvSpPr/>
      </dsp:nvSpPr>
      <dsp:spPr>
        <a:xfrm>
          <a:off x="304800" y="80444"/>
          <a:ext cx="4267200" cy="50184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US" sz="1700" kern="1200" dirty="0"/>
            <a:t>Problem Context Brief</a:t>
          </a:r>
        </a:p>
      </dsp:txBody>
      <dsp:txXfrm>
        <a:off x="329298" y="104942"/>
        <a:ext cx="4218204" cy="452844"/>
      </dsp:txXfrm>
    </dsp:sp>
    <dsp:sp modelId="{67A18BA2-5C8E-4859-93E8-159911DEEEA9}">
      <dsp:nvSpPr>
        <dsp:cNvPr id="0" name=""/>
        <dsp:cNvSpPr/>
      </dsp:nvSpPr>
      <dsp:spPr>
        <a:xfrm>
          <a:off x="0" y="1102484"/>
          <a:ext cx="6096000" cy="4284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47613-1E40-418E-837A-EFBFCB093E97}">
      <dsp:nvSpPr>
        <dsp:cNvPr id="0" name=""/>
        <dsp:cNvSpPr/>
      </dsp:nvSpPr>
      <dsp:spPr>
        <a:xfrm>
          <a:off x="304800" y="851564"/>
          <a:ext cx="4267200" cy="50184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US" sz="1700" kern="1200" dirty="0"/>
            <a:t>Expected Outcome Formats</a:t>
          </a:r>
        </a:p>
      </dsp:txBody>
      <dsp:txXfrm>
        <a:off x="329298" y="876062"/>
        <a:ext cx="4218204" cy="452844"/>
      </dsp:txXfrm>
    </dsp:sp>
    <dsp:sp modelId="{A3AD56C5-EBFF-4C96-B96F-CADF80817331}">
      <dsp:nvSpPr>
        <dsp:cNvPr id="0" name=""/>
        <dsp:cNvSpPr/>
      </dsp:nvSpPr>
      <dsp:spPr>
        <a:xfrm>
          <a:off x="0" y="1873604"/>
          <a:ext cx="6096000" cy="4284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16C8DA-42C7-4B5F-ABA9-7C86D62F896D}">
      <dsp:nvSpPr>
        <dsp:cNvPr id="0" name=""/>
        <dsp:cNvSpPr/>
      </dsp:nvSpPr>
      <dsp:spPr>
        <a:xfrm>
          <a:off x="304800" y="1622684"/>
          <a:ext cx="4267200" cy="50184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US" sz="1700" kern="1200" dirty="0"/>
            <a:t>Software Involved</a:t>
          </a:r>
        </a:p>
      </dsp:txBody>
      <dsp:txXfrm>
        <a:off x="329298" y="1647182"/>
        <a:ext cx="4218204" cy="452844"/>
      </dsp:txXfrm>
    </dsp:sp>
    <dsp:sp modelId="{7EB97145-27B2-4565-BBCA-2CD6E71213E1}">
      <dsp:nvSpPr>
        <dsp:cNvPr id="0" name=""/>
        <dsp:cNvSpPr/>
      </dsp:nvSpPr>
      <dsp:spPr>
        <a:xfrm>
          <a:off x="0" y="2644724"/>
          <a:ext cx="6096000" cy="4284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8AF2E-77D2-430D-9082-69DADF0E0F48}">
      <dsp:nvSpPr>
        <dsp:cNvPr id="0" name=""/>
        <dsp:cNvSpPr/>
      </dsp:nvSpPr>
      <dsp:spPr>
        <a:xfrm>
          <a:off x="304800" y="2393804"/>
          <a:ext cx="4267200" cy="50184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755650">
            <a:lnSpc>
              <a:spcPct val="90000"/>
            </a:lnSpc>
            <a:spcBef>
              <a:spcPct val="0"/>
            </a:spcBef>
            <a:spcAft>
              <a:spcPct val="35000"/>
            </a:spcAft>
            <a:buNone/>
          </a:pPr>
          <a:r>
            <a:rPr lang="en-US" sz="1700" kern="1200" dirty="0"/>
            <a:t>Do’s &amp; Don’ts </a:t>
          </a:r>
        </a:p>
      </dsp:txBody>
      <dsp:txXfrm>
        <a:off x="329298" y="2418302"/>
        <a:ext cx="421820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4B46D-F900-4F46-8265-B06BA48D17B4}">
      <dsp:nvSpPr>
        <dsp:cNvPr id="0" name=""/>
        <dsp:cNvSpPr/>
      </dsp:nvSpPr>
      <dsp:spPr>
        <a:xfrm>
          <a:off x="0" y="1399304"/>
          <a:ext cx="6096000" cy="8568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15437-CE44-4DB9-9D3C-E652621E18B8}">
      <dsp:nvSpPr>
        <dsp:cNvPr id="0" name=""/>
        <dsp:cNvSpPr/>
      </dsp:nvSpPr>
      <dsp:spPr>
        <a:xfrm>
          <a:off x="304800" y="897464"/>
          <a:ext cx="4267200" cy="100368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511300">
            <a:lnSpc>
              <a:spcPct val="90000"/>
            </a:lnSpc>
            <a:spcBef>
              <a:spcPct val="0"/>
            </a:spcBef>
            <a:spcAft>
              <a:spcPct val="35000"/>
            </a:spcAft>
            <a:buNone/>
          </a:pPr>
          <a:r>
            <a:rPr lang="en-US" sz="3400" kern="1200" dirty="0"/>
            <a:t>Problem Context Brief</a:t>
          </a:r>
        </a:p>
      </dsp:txBody>
      <dsp:txXfrm>
        <a:off x="353796" y="946460"/>
        <a:ext cx="4169208" cy="905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064F-DC6B-465A-A55F-31112CCA2DCA}">
      <dsp:nvSpPr>
        <dsp:cNvPr id="0" name=""/>
        <dsp:cNvSpPr/>
      </dsp:nvSpPr>
      <dsp:spPr>
        <a:xfrm>
          <a:off x="457199" y="0"/>
          <a:ext cx="5181600" cy="263744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5913B-C838-48A6-86A1-6FDC5869E67E}">
      <dsp:nvSpPr>
        <dsp:cNvPr id="0" name=""/>
        <dsp:cNvSpPr/>
      </dsp:nvSpPr>
      <dsp:spPr>
        <a:xfrm>
          <a:off x="206573" y="791233"/>
          <a:ext cx="1828800" cy="105497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Suggested Time for Tool Exploration, </a:t>
          </a:r>
        </a:p>
        <a:p>
          <a:pPr marL="0" lvl="0" indent="0" algn="ctr" defTabSz="488950">
            <a:lnSpc>
              <a:spcPct val="90000"/>
            </a:lnSpc>
            <a:spcBef>
              <a:spcPct val="0"/>
            </a:spcBef>
            <a:spcAft>
              <a:spcPct val="35000"/>
            </a:spcAft>
            <a:buNone/>
          </a:pPr>
          <a:r>
            <a:rPr lang="en-US" sz="1100" kern="1200" dirty="0"/>
            <a:t> 4 - 6Hours</a:t>
          </a:r>
        </a:p>
      </dsp:txBody>
      <dsp:txXfrm>
        <a:off x="258073" y="842733"/>
        <a:ext cx="1725800" cy="951978"/>
      </dsp:txXfrm>
    </dsp:sp>
    <dsp:sp modelId="{CCB5789B-FE49-4EEF-B145-908A62CC3F24}">
      <dsp:nvSpPr>
        <dsp:cNvPr id="0" name=""/>
        <dsp:cNvSpPr/>
      </dsp:nvSpPr>
      <dsp:spPr>
        <a:xfrm>
          <a:off x="2133600" y="736237"/>
          <a:ext cx="1828800" cy="105497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Study Plan , Problem Identification,  Data Exploration, Manipulation and Analysis </a:t>
          </a:r>
        </a:p>
        <a:p>
          <a:pPr marL="0" lvl="0" indent="0" algn="ctr" defTabSz="488950">
            <a:lnSpc>
              <a:spcPct val="90000"/>
            </a:lnSpc>
            <a:spcBef>
              <a:spcPct val="0"/>
            </a:spcBef>
            <a:spcAft>
              <a:spcPct val="35000"/>
            </a:spcAft>
            <a:buNone/>
          </a:pPr>
          <a:r>
            <a:rPr lang="en-US" sz="1100" kern="1200" dirty="0"/>
            <a:t>14-18 Hours</a:t>
          </a:r>
        </a:p>
      </dsp:txBody>
      <dsp:txXfrm>
        <a:off x="2185100" y="787737"/>
        <a:ext cx="1725800" cy="951978"/>
      </dsp:txXfrm>
    </dsp:sp>
    <dsp:sp modelId="{F34C1BFD-8442-4383-B9AD-585206D98E88}">
      <dsp:nvSpPr>
        <dsp:cNvPr id="0" name=""/>
        <dsp:cNvSpPr/>
      </dsp:nvSpPr>
      <dsp:spPr>
        <a:xfrm>
          <a:off x="4060626" y="791233"/>
          <a:ext cx="1828800" cy="1054978"/>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Report Layout and PPT Layouts and Final Report and PPT generation </a:t>
          </a:r>
        </a:p>
        <a:p>
          <a:pPr marL="0" lvl="0" indent="0" algn="ctr" defTabSz="488950">
            <a:lnSpc>
              <a:spcPct val="90000"/>
            </a:lnSpc>
            <a:spcBef>
              <a:spcPct val="0"/>
            </a:spcBef>
            <a:spcAft>
              <a:spcPct val="35000"/>
            </a:spcAft>
            <a:buNone/>
          </a:pPr>
          <a:r>
            <a:rPr lang="en-US" sz="1100" kern="1200" dirty="0"/>
            <a:t>4- 6 Hours</a:t>
          </a:r>
        </a:p>
      </dsp:txBody>
      <dsp:txXfrm>
        <a:off x="4112126" y="842733"/>
        <a:ext cx="1725800" cy="9519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18BA2-5C8E-4859-93E8-159911DEEEA9}">
      <dsp:nvSpPr>
        <dsp:cNvPr id="0" name=""/>
        <dsp:cNvSpPr/>
      </dsp:nvSpPr>
      <dsp:spPr>
        <a:xfrm>
          <a:off x="0" y="1435844"/>
          <a:ext cx="6096000" cy="6804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47613-1E40-418E-837A-EFBFCB093E97}">
      <dsp:nvSpPr>
        <dsp:cNvPr id="0" name=""/>
        <dsp:cNvSpPr/>
      </dsp:nvSpPr>
      <dsp:spPr>
        <a:xfrm>
          <a:off x="304800" y="1037324"/>
          <a:ext cx="4267200" cy="79704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200150">
            <a:lnSpc>
              <a:spcPct val="90000"/>
            </a:lnSpc>
            <a:spcBef>
              <a:spcPct val="0"/>
            </a:spcBef>
            <a:spcAft>
              <a:spcPct val="35000"/>
            </a:spcAft>
            <a:buNone/>
          </a:pPr>
          <a:r>
            <a:rPr lang="en-US" sz="2700" kern="1200" dirty="0"/>
            <a:t>Expected Outcome Formats</a:t>
          </a:r>
        </a:p>
      </dsp:txBody>
      <dsp:txXfrm>
        <a:off x="343708" y="1076232"/>
        <a:ext cx="4189384" cy="7192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4B46D-F900-4F46-8265-B06BA48D17B4}">
      <dsp:nvSpPr>
        <dsp:cNvPr id="0" name=""/>
        <dsp:cNvSpPr/>
      </dsp:nvSpPr>
      <dsp:spPr>
        <a:xfrm>
          <a:off x="0" y="1362764"/>
          <a:ext cx="6096000" cy="1033200"/>
        </a:xfrm>
        <a:prstGeom prst="rect">
          <a:avLst/>
        </a:prstGeom>
        <a:solidFill>
          <a:schemeClr val="lt1">
            <a:alpha val="90000"/>
            <a:hueOff val="0"/>
            <a:satOff val="0"/>
            <a:lumOff val="0"/>
            <a:alphaOff val="0"/>
          </a:schemeClr>
        </a:solidFill>
        <a:ln w="2642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15437-CE44-4DB9-9D3C-E652621E18B8}">
      <dsp:nvSpPr>
        <dsp:cNvPr id="0" name=""/>
        <dsp:cNvSpPr/>
      </dsp:nvSpPr>
      <dsp:spPr>
        <a:xfrm>
          <a:off x="304800" y="757604"/>
          <a:ext cx="4267200" cy="1210320"/>
        </a:xfrm>
        <a:prstGeom prst="round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822450">
            <a:lnSpc>
              <a:spcPct val="90000"/>
            </a:lnSpc>
            <a:spcBef>
              <a:spcPct val="0"/>
            </a:spcBef>
            <a:spcAft>
              <a:spcPct val="35000"/>
            </a:spcAft>
            <a:buNone/>
          </a:pPr>
          <a:r>
            <a:rPr lang="en-US" sz="4100" kern="1200" dirty="0"/>
            <a:t>Software Involved</a:t>
          </a:r>
        </a:p>
      </dsp:txBody>
      <dsp:txXfrm>
        <a:off x="363883" y="816687"/>
        <a:ext cx="4149034" cy="109215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Slide Number Placeholder 1"/>
          <p:cNvSpPr txBox="1">
            <a:spLocks noChangeAspect="1"/>
          </p:cNvSpPr>
          <p:nvPr/>
        </p:nvSpPr>
        <p:spPr>
          <a:xfrm>
            <a:off x="0" y="8678204"/>
            <a:ext cx="6858000" cy="465796"/>
          </a:xfrm>
          <a:prstGeom prst="rect">
            <a:avLst/>
          </a:prstGeom>
          <a:gradFill>
            <a:gsLst>
              <a:gs pos="0">
                <a:srgbClr val="00517E"/>
              </a:gs>
              <a:gs pos="100000">
                <a:srgbClr val="04304B"/>
              </a:gs>
            </a:gsLst>
            <a:path path="circle">
              <a:fillToRect l="50000" t="50000" r="50000" b="50000"/>
            </a:path>
          </a:gradFill>
        </p:spPr>
        <p:txBody>
          <a:bodyPr vert="horz" lIns="274320" tIns="92958" rIns="91440" bIns="92958" rtlCol="0" anchor="ctr">
            <a:noAutofit/>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82880"/>
            <a:r>
              <a:rPr lang="en-US" sz="1000" dirty="0">
                <a:solidFill>
                  <a:schemeClr val="bg1"/>
                </a:solidFill>
              </a:rPr>
              <a:t>Page </a:t>
            </a:r>
            <a:fld id="{114C7B2E-8ACE-7A49-BC19-183EB2D79019}" type="slidenum">
              <a:rPr lang="en-US" sz="1000" smtClean="0">
                <a:solidFill>
                  <a:schemeClr val="bg1"/>
                </a:solidFill>
              </a:rPr>
              <a:pPr algn="l" defTabSz="182880"/>
              <a:t>‹#›</a:t>
            </a:fld>
            <a:endParaRPr lang="en-US" sz="1000" dirty="0">
              <a:solidFill>
                <a:schemeClr val="bg1"/>
              </a:solidFill>
            </a:endParaRPr>
          </a:p>
        </p:txBody>
      </p:sp>
      <p:sp>
        <p:nvSpPr>
          <p:cNvPr id="8" name="TextBox 2"/>
          <p:cNvSpPr txBox="1"/>
          <p:nvPr/>
        </p:nvSpPr>
        <p:spPr>
          <a:xfrm>
            <a:off x="2493335" y="8732520"/>
            <a:ext cx="1871330" cy="215444"/>
          </a:xfrm>
          <a:prstGeom prst="rect">
            <a:avLst/>
          </a:prstGeom>
          <a:noFill/>
        </p:spPr>
        <p:txBody>
          <a:bodyPr wrap="square" rtlCol="0" anchor="ctr">
            <a:spAutoFit/>
          </a:bodyPr>
          <a:lstStyle/>
          <a:p>
            <a:pPr algn="ctr" defTabSz="182880"/>
            <a:r>
              <a:rPr lang="en-US" sz="800" dirty="0">
                <a:solidFill>
                  <a:schemeClr val="bg1"/>
                </a:solidFill>
                <a:latin typeface="+mn-lt"/>
              </a:rPr>
              <a:t>sas.com</a:t>
            </a:r>
          </a:p>
        </p:txBody>
      </p:sp>
      <p:sp>
        <p:nvSpPr>
          <p:cNvPr id="9" name="Textbox 3"/>
          <p:cNvSpPr>
            <a:spLocks noChangeAspect="1"/>
          </p:cNvSpPr>
          <p:nvPr/>
        </p:nvSpPr>
        <p:spPr>
          <a:xfrm>
            <a:off x="2148840" y="8901571"/>
            <a:ext cx="2560320" cy="169277"/>
          </a:xfrm>
          <a:prstGeom prst="rect">
            <a:avLst/>
          </a:prstGeom>
        </p:spPr>
        <p:txBody>
          <a:bodyPr wrap="square" anchor="b" anchorCtr="0">
            <a:spAutoFit/>
          </a:bodyPr>
          <a:lstStyle/>
          <a:p>
            <a:pPr algn="ctr" defTabSz="274320" eaLnBrk="0" hangingPunct="0">
              <a:defRPr/>
            </a:pPr>
            <a:r>
              <a:rPr lang="en-US" sz="500" kern="300" spc="51" dirty="0">
                <a:solidFill>
                  <a:srgbClr val="0871B1"/>
                </a:solidFill>
                <a:latin typeface="Calibri" panose="020F0502020204030204" pitchFamily="34" charset="0"/>
                <a:ea typeface="Calibri" charset="0"/>
                <a:cs typeface="Arial" panose="020B0604020202020204" pitchFamily="34" charset="0"/>
              </a:rPr>
              <a:t>Copyright © SAS Institute </a:t>
            </a:r>
            <a:r>
              <a:rPr lang="en-US" sz="500" kern="300" spc="51" dirty="0">
                <a:solidFill>
                  <a:srgbClr val="0871B1"/>
                </a:solidFill>
                <a:ea typeface="Calibri" charset="0"/>
                <a:cs typeface="Arial" panose="020B0604020202020204" pitchFamily="34" charset="0"/>
              </a:rPr>
              <a:t>Inc</a:t>
            </a:r>
            <a:r>
              <a:rPr lang="en-US" sz="500" kern="300" spc="51" dirty="0">
                <a:solidFill>
                  <a:srgbClr val="0871B1"/>
                </a:solidFill>
                <a:latin typeface="Calibri" panose="020F0502020204030204" pitchFamily="34" charset="0"/>
                <a:ea typeface="Calibri" charset="0"/>
                <a:cs typeface="Arial" panose="020B0604020202020204" pitchFamily="34" charset="0"/>
              </a:rPr>
              <a:t>. All rights reserved.</a:t>
            </a:r>
          </a:p>
        </p:txBody>
      </p:sp>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746" y="0"/>
            <a:ext cx="2514508" cy="1244554"/>
          </a:xfrm>
          <a:prstGeom prst="rect">
            <a:avLst/>
          </a:prstGeom>
        </p:spPr>
      </p:pic>
      <p:pic>
        <p:nvPicPr>
          <p:cNvPr id="7"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261" y="8785834"/>
            <a:ext cx="558779" cy="253991"/>
          </a:xfrm>
          <a:prstGeom prst="rect">
            <a:avLst/>
          </a:prstGeom>
        </p:spPr>
      </p:pic>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Slide Number Placeholder 3"/>
          <p:cNvSpPr txBox="1">
            <a:spLocks noChangeAspect="1"/>
          </p:cNvSpPr>
          <p:nvPr/>
        </p:nvSpPr>
        <p:spPr>
          <a:xfrm>
            <a:off x="0" y="8678204"/>
            <a:ext cx="6858000" cy="465796"/>
          </a:xfrm>
          <a:prstGeom prst="rect">
            <a:avLst/>
          </a:prstGeom>
          <a:gradFill>
            <a:gsLst>
              <a:gs pos="0">
                <a:srgbClr val="00517E"/>
              </a:gs>
              <a:gs pos="100000">
                <a:srgbClr val="04304B"/>
              </a:gs>
            </a:gsLst>
            <a:path path="circle">
              <a:fillToRect l="50000" t="50000" r="50000" b="50000"/>
            </a:path>
          </a:gradFill>
        </p:spPr>
        <p:txBody>
          <a:bodyPr vert="horz" lIns="274320" tIns="92958" rIns="91440" bIns="92958" rtlCol="0" anchor="ctr"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82880"/>
            <a:r>
              <a:rPr lang="en-US" sz="1000" dirty="0">
                <a:solidFill>
                  <a:schemeClr val="bg1"/>
                </a:solidFill>
              </a:rPr>
              <a:t>Page </a:t>
            </a:r>
            <a:fld id="{114C7B2E-8ACE-7A49-BC19-183EB2D79019}" type="slidenum">
              <a:rPr lang="en-US" sz="1000" smtClean="0">
                <a:solidFill>
                  <a:schemeClr val="bg1"/>
                </a:solidFill>
              </a:rPr>
              <a:pPr algn="l" defTabSz="182880"/>
              <a:t>‹#›</a:t>
            </a:fld>
            <a:endParaRPr lang="en-US" sz="1000" dirty="0">
              <a:solidFill>
                <a:schemeClr val="bg1"/>
              </a:solidFill>
            </a:endParaRPr>
          </a:p>
        </p:txBody>
      </p:sp>
      <p:sp>
        <p:nvSpPr>
          <p:cNvPr id="11" name="Textbox 4"/>
          <p:cNvSpPr>
            <a:spLocks noChangeAspect="1"/>
          </p:cNvSpPr>
          <p:nvPr/>
        </p:nvSpPr>
        <p:spPr>
          <a:xfrm>
            <a:off x="2148840" y="8902677"/>
            <a:ext cx="2560320" cy="169277"/>
          </a:xfrm>
          <a:prstGeom prst="rect">
            <a:avLst/>
          </a:prstGeom>
        </p:spPr>
        <p:txBody>
          <a:bodyPr wrap="square" anchor="b" anchorCtr="0">
            <a:spAutoFit/>
          </a:bodyPr>
          <a:lstStyle/>
          <a:p>
            <a:pPr algn="ctr" defTabSz="274320" eaLnBrk="0" hangingPunct="0">
              <a:defRPr/>
            </a:pPr>
            <a:r>
              <a:rPr lang="en-US" sz="500" kern="300" spc="51" dirty="0">
                <a:solidFill>
                  <a:srgbClr val="0871B1"/>
                </a:solidFill>
                <a:latin typeface="Calibri" panose="020F0502020204030204" pitchFamily="34" charset="0"/>
                <a:ea typeface="Calibri" charset="0"/>
                <a:cs typeface="Arial" panose="020B0604020202020204" pitchFamily="34" charset="0"/>
              </a:rPr>
              <a:t>Copyright © SAS Institute Inc. All rights </a:t>
            </a:r>
            <a:r>
              <a:rPr lang="en-US" sz="500" kern="300" spc="51" dirty="0">
                <a:solidFill>
                  <a:srgbClr val="0871B1"/>
                </a:solidFill>
                <a:latin typeface="+mn-lt"/>
                <a:ea typeface="Calibri" charset="0"/>
                <a:cs typeface="Arial" panose="020B0604020202020204" pitchFamily="34" charset="0"/>
              </a:rPr>
              <a:t>reserved</a:t>
            </a:r>
            <a:r>
              <a:rPr lang="en-US" sz="500" kern="300" spc="51" dirty="0">
                <a:solidFill>
                  <a:srgbClr val="0871B1"/>
                </a:solidFill>
                <a:latin typeface="Calibri" panose="020F0502020204030204" pitchFamily="34" charset="0"/>
                <a:ea typeface="Calibri" charset="0"/>
                <a:cs typeface="Arial" panose="020B0604020202020204" pitchFamily="34" charset="0"/>
              </a:rPr>
              <a:t>.</a:t>
            </a:r>
          </a:p>
        </p:txBody>
      </p:sp>
      <p:sp>
        <p:nvSpPr>
          <p:cNvPr id="2" name="TextBox 5"/>
          <p:cNvSpPr txBox="1"/>
          <p:nvPr/>
        </p:nvSpPr>
        <p:spPr>
          <a:xfrm>
            <a:off x="2493335" y="8732520"/>
            <a:ext cx="1871330" cy="215444"/>
          </a:xfrm>
          <a:prstGeom prst="rect">
            <a:avLst/>
          </a:prstGeom>
          <a:noFill/>
        </p:spPr>
        <p:txBody>
          <a:bodyPr wrap="square" rtlCol="0" anchor="ctr">
            <a:spAutoFit/>
          </a:bodyPr>
          <a:lstStyle/>
          <a:p>
            <a:pPr algn="ctr" defTabSz="182880"/>
            <a:r>
              <a:rPr lang="en-US" sz="800" dirty="0">
                <a:solidFill>
                  <a:schemeClr val="bg1"/>
                </a:solidFill>
                <a:latin typeface="+mn-lt"/>
              </a:rPr>
              <a:t>sas.com</a:t>
            </a:r>
          </a:p>
        </p:txBody>
      </p:sp>
      <p:pic>
        <p:nvPicPr>
          <p:cNvPr id="3"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746" y="0"/>
            <a:ext cx="2514508" cy="1244554"/>
          </a:xfrm>
          <a:prstGeom prst="rect">
            <a:avLst/>
          </a:prstGeom>
        </p:spPr>
      </p:pic>
      <p:pic>
        <p:nvPicPr>
          <p:cNvPr id="12"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9261" y="8785834"/>
            <a:ext cx="558779" cy="253991"/>
          </a:xfrm>
          <a:prstGeom prst="rect">
            <a:avLst/>
          </a:prstGeom>
        </p:spPr>
      </p:pic>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lumMod val="65000"/>
            <a:lumOff val="35000"/>
          </a:schemeClr>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324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www.sas.com/"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S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8017883" y="4527567"/>
            <a:ext cx="844014" cy="449260"/>
            <a:chOff x="7048500" y="4889500"/>
            <a:chExt cx="1622426" cy="863600"/>
          </a:xfrm>
        </p:grpSpPr>
        <p:sp>
          <p:nvSpPr>
            <p:cNvPr id="11"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itle 1"/>
          <p:cNvSpPr>
            <a:spLocks noGrp="1"/>
          </p:cNvSpPr>
          <p:nvPr>
            <p:ph type="title" hasCustomPrompt="1"/>
          </p:nvPr>
        </p:nvSpPr>
        <p:spPr>
          <a:xfrm>
            <a:off x="1152144" y="1799049"/>
            <a:ext cx="6611112" cy="584775"/>
          </a:xfrm>
        </p:spPr>
        <p:txBody>
          <a:bodyPr anchor="b" anchorCtr="0">
            <a:spAutoFit/>
          </a:bodyPr>
          <a:lstStyle>
            <a:lvl1pPr algn="l">
              <a:defRPr sz="3200" cap="none" baseline="0">
                <a:solidFill>
                  <a:schemeClr val="bg1"/>
                </a:solidFill>
              </a:defRPr>
            </a:lvl1pPr>
          </a:lstStyle>
          <a:p>
            <a:r>
              <a:rPr lang="en-US" dirty="0"/>
              <a:t>Click to Edit Title</a:t>
            </a:r>
          </a:p>
        </p:txBody>
      </p:sp>
      <p:sp>
        <p:nvSpPr>
          <p:cNvPr id="8" name="Subtitle 2"/>
          <p:cNvSpPr>
            <a:spLocks noGrp="1"/>
          </p:cNvSpPr>
          <p:nvPr>
            <p:ph type="body" sz="quarter" idx="13" hasCustomPrompt="1"/>
          </p:nvPr>
        </p:nvSpPr>
        <p:spPr>
          <a:xfrm>
            <a:off x="1152144" y="2383824"/>
            <a:ext cx="6611112" cy="353943"/>
          </a:xfrm>
        </p:spPr>
        <p:txBody>
          <a:bodyPr wrap="square" anchor="t">
            <a:spAutoFit/>
          </a:bodyPr>
          <a:lstStyle>
            <a:lvl1pPr marL="0" indent="-182880" algn="l">
              <a:lnSpc>
                <a:spcPct val="85000"/>
              </a:lnSpc>
              <a:spcBef>
                <a:spcPts val="800"/>
              </a:spcBef>
              <a:buFont typeface="Arial" pitchFamily="34" charset="0"/>
              <a:buNone/>
              <a:defRPr sz="2000" b="0" cap="none" baseline="0">
                <a:solidFill>
                  <a:schemeClr val="bg1"/>
                </a:solidFill>
                <a:latin typeface="+mn-lt"/>
              </a:defRPr>
            </a:lvl1pPr>
          </a:lstStyle>
          <a:p>
            <a:pPr lvl="0"/>
            <a:r>
              <a:rPr lang="en-US" dirty="0"/>
              <a:t>Click to edit subtitle</a:t>
            </a:r>
          </a:p>
        </p:txBody>
      </p:sp>
      <p:sp>
        <p:nvSpPr>
          <p:cNvPr id="10" name="TextBox 3"/>
          <p:cNvSpPr txBox="1">
            <a:spLocks noChangeAspect="1"/>
          </p:cNvSpPr>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9"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spTree>
    <p:extLst>
      <p:ext uri="{BB962C8B-B14F-4D97-AF65-F5344CB8AC3E}">
        <p14:creationId xmlns:p14="http://schemas.microsoft.com/office/powerpoint/2010/main" val="17783790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AS - Dark Blue Section Header">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637230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AS - Green Section Header">
    <p:bg>
      <p:bgPr>
        <a:gradFill>
          <a:gsLst>
            <a:gs pos="0">
              <a:srgbClr val="90B328"/>
            </a:gs>
            <a:gs pos="100000">
              <a:srgbClr val="4B7C1A"/>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9EC62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750393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AS - Aquamarine Section Header">
    <p:bg>
      <p:bgPr>
        <a:gradFill>
          <a:gsLst>
            <a:gs pos="0">
              <a:srgbClr val="00B08D"/>
            </a:gs>
            <a:gs pos="100000">
              <a:srgbClr val="018566"/>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CA5"/>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84481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AS - Light Blue Section Header">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53C6FF"/>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995463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AS - Violet Section Header">
    <p:bg>
      <p:bgPr>
        <a:gradFill>
          <a:gsLst>
            <a:gs pos="0">
              <a:srgbClr val="3D5AAE"/>
            </a:gs>
            <a:gs pos="100000">
              <a:srgbClr val="2C36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727DCC"/>
                </a:solidFill>
                <a:effectLst/>
                <a:uLnTx/>
                <a:uFillTx/>
                <a:latin typeface="+mn-lt"/>
                <a:ea typeface="Calibri" charset="0"/>
                <a:cs typeface="Arial" panose="020B0604020202020204" pitchFamily="34" charset="0"/>
              </a:rPr>
              <a:t>Copyright © SAS Institute Inc. All rights reserved.</a:t>
            </a:r>
          </a:p>
        </p:txBody>
      </p:sp>
      <p:pic>
        <p:nvPicPr>
          <p:cNvPr id="11"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2"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3574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AS -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0" y="2120427"/>
            <a:ext cx="9144000" cy="584775"/>
          </a:xfrm>
        </p:spPr>
        <p:txBody>
          <a:bodyPr anchor="ctr" anchorCtr="0">
            <a:spAutoFit/>
          </a:bodyPr>
          <a:lstStyle>
            <a:lvl1pPr algn="ctr">
              <a:defRPr sz="3200" baseline="0">
                <a:solidFill>
                  <a:schemeClr val="bg1"/>
                </a:solidFill>
                <a:latin typeface="+mj-lt"/>
              </a:defRPr>
            </a:lvl1pPr>
          </a:lstStyle>
          <a:p>
            <a:r>
              <a:rPr lang="en-US" dirty="0"/>
              <a:t>Click to Edit Title</a:t>
            </a:r>
          </a:p>
        </p:txBody>
      </p:sp>
      <p:sp>
        <p:nvSpPr>
          <p:cNvPr id="3" name="TextBox 2">
            <a:hlinkClick r:id="rId3"/>
          </p:cNvPr>
          <p:cNvSpPr txBox="1"/>
          <p:nvPr/>
        </p:nvSpPr>
        <p:spPr>
          <a:xfrm>
            <a:off x="-4574" y="3943877"/>
            <a:ext cx="9144003" cy="369332"/>
          </a:xfrm>
          <a:prstGeom prst="rect">
            <a:avLst/>
          </a:prstGeom>
          <a:noFill/>
        </p:spPr>
        <p:txBody>
          <a:bodyPr wrap="square" rtlCol="0" anchor="b" anchorCtr="0">
            <a:spAutoFit/>
          </a:bodyPr>
          <a:lstStyle/>
          <a:p>
            <a:pPr algn="ctr" defTabSz="182880"/>
            <a:r>
              <a:rPr lang="en-US" sz="1800" baseline="0" dirty="0">
                <a:solidFill>
                  <a:schemeClr val="bg1"/>
                </a:solidFill>
              </a:rPr>
              <a:t>sas.com</a:t>
            </a:r>
          </a:p>
        </p:txBody>
      </p:sp>
      <p:sp>
        <p:nvSpPr>
          <p:cNvPr id="6" name="TextBox 3"/>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4"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920804" cy="1806509"/>
          </a:xfrm>
          <a:prstGeom prst="rect">
            <a:avLst/>
          </a:prstGeom>
        </p:spPr>
      </p:pic>
      <p:grpSp>
        <p:nvGrpSpPr>
          <p:cNvPr id="7" name="Group 6"/>
          <p:cNvGrpSpPr/>
          <p:nvPr userDrawn="1"/>
        </p:nvGrpSpPr>
        <p:grpSpPr>
          <a:xfrm>
            <a:off x="8017883" y="4527567"/>
            <a:ext cx="844014" cy="449260"/>
            <a:chOff x="7048500" y="4889500"/>
            <a:chExt cx="1622426" cy="863600"/>
          </a:xfrm>
        </p:grpSpPr>
        <p:sp>
          <p:nvSpPr>
            <p:cNvPr id="9" name="Freeform 6"/>
            <p:cNvSpPr>
              <a:spLocks/>
            </p:cNvSpPr>
            <p:nvPr userDrawn="1"/>
          </p:nvSpPr>
          <p:spPr bwMode="auto">
            <a:xfrm>
              <a:off x="7089775" y="5645150"/>
              <a:ext cx="87313" cy="100013"/>
            </a:xfrm>
            <a:custGeom>
              <a:avLst/>
              <a:gdLst>
                <a:gd name="T0" fmla="*/ 0 w 218"/>
                <a:gd name="T1" fmla="*/ 0 h 249"/>
                <a:gd name="T2" fmla="*/ 218 w 218"/>
                <a:gd name="T3" fmla="*/ 0 h 249"/>
                <a:gd name="T4" fmla="*/ 218 w 218"/>
                <a:gd name="T5" fmla="*/ 63 h 249"/>
                <a:gd name="T6" fmla="*/ 147 w 218"/>
                <a:gd name="T7" fmla="*/ 63 h 249"/>
                <a:gd name="T8" fmla="*/ 147 w 218"/>
                <a:gd name="T9" fmla="*/ 249 h 249"/>
                <a:gd name="T10" fmla="*/ 71 w 218"/>
                <a:gd name="T11" fmla="*/ 249 h 249"/>
                <a:gd name="T12" fmla="*/ 71 w 218"/>
                <a:gd name="T13" fmla="*/ 63 h 249"/>
                <a:gd name="T14" fmla="*/ 0 w 218"/>
                <a:gd name="T15" fmla="*/ 63 h 249"/>
                <a:gd name="T16" fmla="*/ 0 w 218"/>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49">
                  <a:moveTo>
                    <a:pt x="0" y="0"/>
                  </a:moveTo>
                  <a:lnTo>
                    <a:pt x="218" y="0"/>
                  </a:lnTo>
                  <a:lnTo>
                    <a:pt x="218" y="63"/>
                  </a:lnTo>
                  <a:lnTo>
                    <a:pt x="147" y="63"/>
                  </a:lnTo>
                  <a:lnTo>
                    <a:pt x="147" y="249"/>
                  </a:lnTo>
                  <a:lnTo>
                    <a:pt x="71" y="249"/>
                  </a:lnTo>
                  <a:lnTo>
                    <a:pt x="71"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userDrawn="1"/>
          </p:nvSpPr>
          <p:spPr bwMode="auto">
            <a:xfrm>
              <a:off x="7185025" y="5645150"/>
              <a:ext cx="88900" cy="100013"/>
            </a:xfrm>
            <a:custGeom>
              <a:avLst/>
              <a:gdLst>
                <a:gd name="T0" fmla="*/ 0 w 227"/>
                <a:gd name="T1" fmla="*/ 0 h 249"/>
                <a:gd name="T2" fmla="*/ 77 w 227"/>
                <a:gd name="T3" fmla="*/ 0 h 249"/>
                <a:gd name="T4" fmla="*/ 77 w 227"/>
                <a:gd name="T5" fmla="*/ 86 h 249"/>
                <a:gd name="T6" fmla="*/ 149 w 227"/>
                <a:gd name="T7" fmla="*/ 86 h 249"/>
                <a:gd name="T8" fmla="*/ 149 w 227"/>
                <a:gd name="T9" fmla="*/ 0 h 249"/>
                <a:gd name="T10" fmla="*/ 227 w 227"/>
                <a:gd name="T11" fmla="*/ 0 h 249"/>
                <a:gd name="T12" fmla="*/ 227 w 227"/>
                <a:gd name="T13" fmla="*/ 249 h 249"/>
                <a:gd name="T14" fmla="*/ 149 w 227"/>
                <a:gd name="T15" fmla="*/ 249 h 249"/>
                <a:gd name="T16" fmla="*/ 149 w 227"/>
                <a:gd name="T17" fmla="*/ 150 h 249"/>
                <a:gd name="T18" fmla="*/ 77 w 227"/>
                <a:gd name="T19" fmla="*/ 150 h 249"/>
                <a:gd name="T20" fmla="*/ 77 w 227"/>
                <a:gd name="T21" fmla="*/ 249 h 249"/>
                <a:gd name="T22" fmla="*/ 0 w 227"/>
                <a:gd name="T23" fmla="*/ 249 h 249"/>
                <a:gd name="T24" fmla="*/ 0 w 227"/>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249">
                  <a:moveTo>
                    <a:pt x="0" y="0"/>
                  </a:moveTo>
                  <a:lnTo>
                    <a:pt x="77" y="0"/>
                  </a:lnTo>
                  <a:lnTo>
                    <a:pt x="77" y="86"/>
                  </a:lnTo>
                  <a:lnTo>
                    <a:pt x="149" y="86"/>
                  </a:lnTo>
                  <a:lnTo>
                    <a:pt x="149" y="0"/>
                  </a:lnTo>
                  <a:lnTo>
                    <a:pt x="227" y="0"/>
                  </a:lnTo>
                  <a:lnTo>
                    <a:pt x="227" y="249"/>
                  </a:lnTo>
                  <a:lnTo>
                    <a:pt x="149" y="249"/>
                  </a:lnTo>
                  <a:lnTo>
                    <a:pt x="149" y="150"/>
                  </a:lnTo>
                  <a:lnTo>
                    <a:pt x="77" y="150"/>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285038" y="5645150"/>
              <a:ext cx="82550" cy="100013"/>
            </a:xfrm>
            <a:custGeom>
              <a:avLst/>
              <a:gdLst>
                <a:gd name="T0" fmla="*/ 0 w 212"/>
                <a:gd name="T1" fmla="*/ 0 h 249"/>
                <a:gd name="T2" fmla="*/ 208 w 212"/>
                <a:gd name="T3" fmla="*/ 0 h 249"/>
                <a:gd name="T4" fmla="*/ 208 w 212"/>
                <a:gd name="T5" fmla="*/ 63 h 249"/>
                <a:gd name="T6" fmla="*/ 78 w 212"/>
                <a:gd name="T7" fmla="*/ 63 h 249"/>
                <a:gd name="T8" fmla="*/ 78 w 212"/>
                <a:gd name="T9" fmla="*/ 94 h 249"/>
                <a:gd name="T10" fmla="*/ 196 w 212"/>
                <a:gd name="T11" fmla="*/ 94 h 249"/>
                <a:gd name="T12" fmla="*/ 196 w 212"/>
                <a:gd name="T13" fmla="*/ 154 h 249"/>
                <a:gd name="T14" fmla="*/ 78 w 212"/>
                <a:gd name="T15" fmla="*/ 154 h 249"/>
                <a:gd name="T16" fmla="*/ 78 w 212"/>
                <a:gd name="T17" fmla="*/ 185 h 249"/>
                <a:gd name="T18" fmla="*/ 212 w 212"/>
                <a:gd name="T19" fmla="*/ 185 h 249"/>
                <a:gd name="T20" fmla="*/ 212 w 212"/>
                <a:gd name="T21" fmla="*/ 249 h 249"/>
                <a:gd name="T22" fmla="*/ 0 w 212"/>
                <a:gd name="T23" fmla="*/ 249 h 249"/>
                <a:gd name="T24" fmla="*/ 0 w 212"/>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9">
                  <a:moveTo>
                    <a:pt x="0" y="0"/>
                  </a:moveTo>
                  <a:lnTo>
                    <a:pt x="208" y="0"/>
                  </a:lnTo>
                  <a:lnTo>
                    <a:pt x="208" y="63"/>
                  </a:lnTo>
                  <a:lnTo>
                    <a:pt x="78" y="63"/>
                  </a:lnTo>
                  <a:lnTo>
                    <a:pt x="78" y="94"/>
                  </a:lnTo>
                  <a:lnTo>
                    <a:pt x="196" y="94"/>
                  </a:lnTo>
                  <a:lnTo>
                    <a:pt x="196" y="154"/>
                  </a:lnTo>
                  <a:lnTo>
                    <a:pt x="78" y="154"/>
                  </a:lnTo>
                  <a:lnTo>
                    <a:pt x="78" y="185"/>
                  </a:lnTo>
                  <a:lnTo>
                    <a:pt x="212" y="185"/>
                  </a:lnTo>
                  <a:lnTo>
                    <a:pt x="212"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noEditPoints="1"/>
            </p:cNvSpPr>
            <p:nvPr userDrawn="1"/>
          </p:nvSpPr>
          <p:spPr bwMode="auto">
            <a:xfrm>
              <a:off x="7426325" y="5645150"/>
              <a:ext cx="87313" cy="100013"/>
            </a:xfrm>
            <a:custGeom>
              <a:avLst/>
              <a:gdLst>
                <a:gd name="T0" fmla="*/ 77 w 221"/>
                <a:gd name="T1" fmla="*/ 63 h 249"/>
                <a:gd name="T2" fmla="*/ 77 w 221"/>
                <a:gd name="T3" fmla="*/ 114 h 249"/>
                <a:gd name="T4" fmla="*/ 107 w 221"/>
                <a:gd name="T5" fmla="*/ 114 h 249"/>
                <a:gd name="T6" fmla="*/ 117 w 221"/>
                <a:gd name="T7" fmla="*/ 114 h 249"/>
                <a:gd name="T8" fmla="*/ 126 w 221"/>
                <a:gd name="T9" fmla="*/ 113 h 249"/>
                <a:gd name="T10" fmla="*/ 135 w 221"/>
                <a:gd name="T11" fmla="*/ 111 h 249"/>
                <a:gd name="T12" fmla="*/ 142 w 221"/>
                <a:gd name="T13" fmla="*/ 106 h 249"/>
                <a:gd name="T14" fmla="*/ 146 w 221"/>
                <a:gd name="T15" fmla="*/ 98 h 249"/>
                <a:gd name="T16" fmla="*/ 148 w 221"/>
                <a:gd name="T17" fmla="*/ 87 h 249"/>
                <a:gd name="T18" fmla="*/ 146 w 221"/>
                <a:gd name="T19" fmla="*/ 76 h 249"/>
                <a:gd name="T20" fmla="*/ 141 w 221"/>
                <a:gd name="T21" fmla="*/ 69 h 249"/>
                <a:gd name="T22" fmla="*/ 132 w 221"/>
                <a:gd name="T23" fmla="*/ 66 h 249"/>
                <a:gd name="T24" fmla="*/ 122 w 221"/>
                <a:gd name="T25" fmla="*/ 63 h 249"/>
                <a:gd name="T26" fmla="*/ 111 w 221"/>
                <a:gd name="T27" fmla="*/ 63 h 249"/>
                <a:gd name="T28" fmla="*/ 77 w 221"/>
                <a:gd name="T29" fmla="*/ 63 h 249"/>
                <a:gd name="T30" fmla="*/ 0 w 221"/>
                <a:gd name="T31" fmla="*/ 0 h 249"/>
                <a:gd name="T32" fmla="*/ 128 w 221"/>
                <a:gd name="T33" fmla="*/ 0 h 249"/>
                <a:gd name="T34" fmla="*/ 152 w 221"/>
                <a:gd name="T35" fmla="*/ 1 h 249"/>
                <a:gd name="T36" fmla="*/ 172 w 221"/>
                <a:gd name="T37" fmla="*/ 7 h 249"/>
                <a:gd name="T38" fmla="*/ 188 w 221"/>
                <a:gd name="T39" fmla="*/ 17 h 249"/>
                <a:gd name="T40" fmla="*/ 201 w 221"/>
                <a:gd name="T41" fmla="*/ 28 h 249"/>
                <a:gd name="T42" fmla="*/ 209 w 221"/>
                <a:gd name="T43" fmla="*/ 42 h 249"/>
                <a:gd name="T44" fmla="*/ 216 w 221"/>
                <a:gd name="T45" fmla="*/ 56 h 249"/>
                <a:gd name="T46" fmla="*/ 219 w 221"/>
                <a:gd name="T47" fmla="*/ 71 h 249"/>
                <a:gd name="T48" fmla="*/ 221 w 221"/>
                <a:gd name="T49" fmla="*/ 84 h 249"/>
                <a:gd name="T50" fmla="*/ 218 w 221"/>
                <a:gd name="T51" fmla="*/ 108 h 249"/>
                <a:gd name="T52" fmla="*/ 212 w 221"/>
                <a:gd name="T53" fmla="*/ 129 h 249"/>
                <a:gd name="T54" fmla="*/ 201 w 221"/>
                <a:gd name="T55" fmla="*/ 145 h 249"/>
                <a:gd name="T56" fmla="*/ 186 w 221"/>
                <a:gd name="T57" fmla="*/ 158 h 249"/>
                <a:gd name="T58" fmla="*/ 167 w 221"/>
                <a:gd name="T59" fmla="*/ 167 h 249"/>
                <a:gd name="T60" fmla="*/ 146 w 221"/>
                <a:gd name="T61" fmla="*/ 172 h 249"/>
                <a:gd name="T62" fmla="*/ 122 w 221"/>
                <a:gd name="T63" fmla="*/ 174 h 249"/>
                <a:gd name="T64" fmla="*/ 77 w 221"/>
                <a:gd name="T65" fmla="*/ 174 h 249"/>
                <a:gd name="T66" fmla="*/ 77 w 221"/>
                <a:gd name="T67" fmla="*/ 249 h 249"/>
                <a:gd name="T68" fmla="*/ 0 w 221"/>
                <a:gd name="T69" fmla="*/ 249 h 249"/>
                <a:gd name="T70" fmla="*/ 0 w 221"/>
                <a:gd name="T71"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49">
                  <a:moveTo>
                    <a:pt x="77" y="63"/>
                  </a:moveTo>
                  <a:lnTo>
                    <a:pt x="77" y="114"/>
                  </a:lnTo>
                  <a:lnTo>
                    <a:pt x="107" y="114"/>
                  </a:lnTo>
                  <a:lnTo>
                    <a:pt x="117" y="114"/>
                  </a:lnTo>
                  <a:lnTo>
                    <a:pt x="126" y="113"/>
                  </a:lnTo>
                  <a:lnTo>
                    <a:pt x="135" y="111"/>
                  </a:lnTo>
                  <a:lnTo>
                    <a:pt x="142" y="106"/>
                  </a:lnTo>
                  <a:lnTo>
                    <a:pt x="146" y="98"/>
                  </a:lnTo>
                  <a:lnTo>
                    <a:pt x="148" y="87"/>
                  </a:lnTo>
                  <a:lnTo>
                    <a:pt x="146" y="76"/>
                  </a:lnTo>
                  <a:lnTo>
                    <a:pt x="141" y="69"/>
                  </a:lnTo>
                  <a:lnTo>
                    <a:pt x="132" y="66"/>
                  </a:lnTo>
                  <a:lnTo>
                    <a:pt x="122" y="63"/>
                  </a:lnTo>
                  <a:lnTo>
                    <a:pt x="111" y="63"/>
                  </a:lnTo>
                  <a:lnTo>
                    <a:pt x="77" y="63"/>
                  </a:lnTo>
                  <a:close/>
                  <a:moveTo>
                    <a:pt x="0" y="0"/>
                  </a:moveTo>
                  <a:lnTo>
                    <a:pt x="128" y="0"/>
                  </a:lnTo>
                  <a:lnTo>
                    <a:pt x="152" y="1"/>
                  </a:lnTo>
                  <a:lnTo>
                    <a:pt x="172" y="7"/>
                  </a:lnTo>
                  <a:lnTo>
                    <a:pt x="188" y="17"/>
                  </a:lnTo>
                  <a:lnTo>
                    <a:pt x="201" y="28"/>
                  </a:lnTo>
                  <a:lnTo>
                    <a:pt x="209" y="42"/>
                  </a:lnTo>
                  <a:lnTo>
                    <a:pt x="216" y="56"/>
                  </a:lnTo>
                  <a:lnTo>
                    <a:pt x="219" y="71"/>
                  </a:lnTo>
                  <a:lnTo>
                    <a:pt x="221" y="84"/>
                  </a:lnTo>
                  <a:lnTo>
                    <a:pt x="218" y="108"/>
                  </a:lnTo>
                  <a:lnTo>
                    <a:pt x="212" y="129"/>
                  </a:lnTo>
                  <a:lnTo>
                    <a:pt x="201" y="145"/>
                  </a:lnTo>
                  <a:lnTo>
                    <a:pt x="186" y="158"/>
                  </a:lnTo>
                  <a:lnTo>
                    <a:pt x="167" y="167"/>
                  </a:lnTo>
                  <a:lnTo>
                    <a:pt x="146" y="172"/>
                  </a:lnTo>
                  <a:lnTo>
                    <a:pt x="122" y="174"/>
                  </a:lnTo>
                  <a:lnTo>
                    <a:pt x="77" y="174"/>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noEditPoints="1"/>
            </p:cNvSpPr>
            <p:nvPr userDrawn="1"/>
          </p:nvSpPr>
          <p:spPr bwMode="auto">
            <a:xfrm>
              <a:off x="7516813" y="5643563"/>
              <a:ext cx="100013" cy="103188"/>
            </a:xfrm>
            <a:custGeom>
              <a:avLst/>
              <a:gdLst>
                <a:gd name="T0" fmla="*/ 126 w 253"/>
                <a:gd name="T1" fmla="*/ 63 h 262"/>
                <a:gd name="T2" fmla="*/ 117 w 253"/>
                <a:gd name="T3" fmla="*/ 64 h 262"/>
                <a:gd name="T4" fmla="*/ 108 w 253"/>
                <a:gd name="T5" fmla="*/ 66 h 262"/>
                <a:gd name="T6" fmla="*/ 98 w 253"/>
                <a:gd name="T7" fmla="*/ 71 h 262"/>
                <a:gd name="T8" fmla="*/ 90 w 253"/>
                <a:gd name="T9" fmla="*/ 80 h 262"/>
                <a:gd name="T10" fmla="*/ 84 w 253"/>
                <a:gd name="T11" fmla="*/ 93 h 262"/>
                <a:gd name="T12" fmla="*/ 79 w 253"/>
                <a:gd name="T13" fmla="*/ 110 h 262"/>
                <a:gd name="T14" fmla="*/ 76 w 253"/>
                <a:gd name="T15" fmla="*/ 131 h 262"/>
                <a:gd name="T16" fmla="*/ 79 w 253"/>
                <a:gd name="T17" fmla="*/ 152 h 262"/>
                <a:gd name="T18" fmla="*/ 84 w 253"/>
                <a:gd name="T19" fmla="*/ 169 h 262"/>
                <a:gd name="T20" fmla="*/ 90 w 253"/>
                <a:gd name="T21" fmla="*/ 181 h 262"/>
                <a:gd name="T22" fmla="*/ 98 w 253"/>
                <a:gd name="T23" fmla="*/ 191 h 262"/>
                <a:gd name="T24" fmla="*/ 108 w 253"/>
                <a:gd name="T25" fmla="*/ 196 h 262"/>
                <a:gd name="T26" fmla="*/ 117 w 253"/>
                <a:gd name="T27" fmla="*/ 199 h 262"/>
                <a:gd name="T28" fmla="*/ 126 w 253"/>
                <a:gd name="T29" fmla="*/ 200 h 262"/>
                <a:gd name="T30" fmla="*/ 136 w 253"/>
                <a:gd name="T31" fmla="*/ 199 h 262"/>
                <a:gd name="T32" fmla="*/ 144 w 253"/>
                <a:gd name="T33" fmla="*/ 196 h 262"/>
                <a:gd name="T34" fmla="*/ 154 w 253"/>
                <a:gd name="T35" fmla="*/ 191 h 262"/>
                <a:gd name="T36" fmla="*/ 163 w 253"/>
                <a:gd name="T37" fmla="*/ 181 h 262"/>
                <a:gd name="T38" fmla="*/ 169 w 253"/>
                <a:gd name="T39" fmla="*/ 169 h 262"/>
                <a:gd name="T40" fmla="*/ 174 w 253"/>
                <a:gd name="T41" fmla="*/ 152 h 262"/>
                <a:gd name="T42" fmla="*/ 176 w 253"/>
                <a:gd name="T43" fmla="*/ 131 h 262"/>
                <a:gd name="T44" fmla="*/ 174 w 253"/>
                <a:gd name="T45" fmla="*/ 110 h 262"/>
                <a:gd name="T46" fmla="*/ 169 w 253"/>
                <a:gd name="T47" fmla="*/ 93 h 262"/>
                <a:gd name="T48" fmla="*/ 163 w 253"/>
                <a:gd name="T49" fmla="*/ 80 h 262"/>
                <a:gd name="T50" fmla="*/ 154 w 253"/>
                <a:gd name="T51" fmla="*/ 71 h 262"/>
                <a:gd name="T52" fmla="*/ 144 w 253"/>
                <a:gd name="T53" fmla="*/ 66 h 262"/>
                <a:gd name="T54" fmla="*/ 136 w 253"/>
                <a:gd name="T55" fmla="*/ 64 h 262"/>
                <a:gd name="T56" fmla="*/ 126 w 253"/>
                <a:gd name="T57" fmla="*/ 63 h 262"/>
                <a:gd name="T58" fmla="*/ 126 w 253"/>
                <a:gd name="T59" fmla="*/ 0 h 262"/>
                <a:gd name="T60" fmla="*/ 157 w 253"/>
                <a:gd name="T61" fmla="*/ 3 h 262"/>
                <a:gd name="T62" fmla="*/ 184 w 253"/>
                <a:gd name="T63" fmla="*/ 13 h 262"/>
                <a:gd name="T64" fmla="*/ 208 w 253"/>
                <a:gd name="T65" fmla="*/ 28 h 262"/>
                <a:gd name="T66" fmla="*/ 227 w 253"/>
                <a:gd name="T67" fmla="*/ 48 h 262"/>
                <a:gd name="T68" fmla="*/ 241 w 253"/>
                <a:gd name="T69" fmla="*/ 71 h 262"/>
                <a:gd name="T70" fmla="*/ 250 w 253"/>
                <a:gd name="T71" fmla="*/ 100 h 262"/>
                <a:gd name="T72" fmla="*/ 253 w 253"/>
                <a:gd name="T73" fmla="*/ 131 h 262"/>
                <a:gd name="T74" fmla="*/ 250 w 253"/>
                <a:gd name="T75" fmla="*/ 162 h 262"/>
                <a:gd name="T76" fmla="*/ 241 w 253"/>
                <a:gd name="T77" fmla="*/ 191 h 262"/>
                <a:gd name="T78" fmla="*/ 227 w 253"/>
                <a:gd name="T79" fmla="*/ 215 h 262"/>
                <a:gd name="T80" fmla="*/ 208 w 253"/>
                <a:gd name="T81" fmla="*/ 235 h 262"/>
                <a:gd name="T82" fmla="*/ 184 w 253"/>
                <a:gd name="T83" fmla="*/ 250 h 262"/>
                <a:gd name="T84" fmla="*/ 157 w 253"/>
                <a:gd name="T85" fmla="*/ 260 h 262"/>
                <a:gd name="T86" fmla="*/ 126 w 253"/>
                <a:gd name="T87" fmla="*/ 262 h 262"/>
                <a:gd name="T88" fmla="*/ 96 w 253"/>
                <a:gd name="T89" fmla="*/ 260 h 262"/>
                <a:gd name="T90" fmla="*/ 69 w 253"/>
                <a:gd name="T91" fmla="*/ 250 h 262"/>
                <a:gd name="T92" fmla="*/ 45 w 253"/>
                <a:gd name="T93" fmla="*/ 235 h 262"/>
                <a:gd name="T94" fmla="*/ 25 w 253"/>
                <a:gd name="T95" fmla="*/ 215 h 262"/>
                <a:gd name="T96" fmla="*/ 11 w 253"/>
                <a:gd name="T97" fmla="*/ 191 h 262"/>
                <a:gd name="T98" fmla="*/ 3 w 253"/>
                <a:gd name="T99" fmla="*/ 162 h 262"/>
                <a:gd name="T100" fmla="*/ 0 w 253"/>
                <a:gd name="T101" fmla="*/ 131 h 262"/>
                <a:gd name="T102" fmla="*/ 3 w 253"/>
                <a:gd name="T103" fmla="*/ 100 h 262"/>
                <a:gd name="T104" fmla="*/ 11 w 253"/>
                <a:gd name="T105" fmla="*/ 71 h 262"/>
                <a:gd name="T106" fmla="*/ 25 w 253"/>
                <a:gd name="T107" fmla="*/ 48 h 262"/>
                <a:gd name="T108" fmla="*/ 45 w 253"/>
                <a:gd name="T109" fmla="*/ 28 h 262"/>
                <a:gd name="T110" fmla="*/ 69 w 253"/>
                <a:gd name="T111" fmla="*/ 13 h 262"/>
                <a:gd name="T112" fmla="*/ 96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7" y="64"/>
                  </a:lnTo>
                  <a:lnTo>
                    <a:pt x="108" y="66"/>
                  </a:lnTo>
                  <a:lnTo>
                    <a:pt x="98" y="71"/>
                  </a:lnTo>
                  <a:lnTo>
                    <a:pt x="90" y="80"/>
                  </a:lnTo>
                  <a:lnTo>
                    <a:pt x="84" y="93"/>
                  </a:lnTo>
                  <a:lnTo>
                    <a:pt x="79" y="110"/>
                  </a:lnTo>
                  <a:lnTo>
                    <a:pt x="76" y="131"/>
                  </a:lnTo>
                  <a:lnTo>
                    <a:pt x="79" y="152"/>
                  </a:lnTo>
                  <a:lnTo>
                    <a:pt x="84" y="169"/>
                  </a:lnTo>
                  <a:lnTo>
                    <a:pt x="90" y="181"/>
                  </a:lnTo>
                  <a:lnTo>
                    <a:pt x="98" y="191"/>
                  </a:lnTo>
                  <a:lnTo>
                    <a:pt x="108" y="196"/>
                  </a:lnTo>
                  <a:lnTo>
                    <a:pt x="117" y="199"/>
                  </a:lnTo>
                  <a:lnTo>
                    <a:pt x="126" y="200"/>
                  </a:lnTo>
                  <a:lnTo>
                    <a:pt x="136" y="199"/>
                  </a:lnTo>
                  <a:lnTo>
                    <a:pt x="144" y="196"/>
                  </a:lnTo>
                  <a:lnTo>
                    <a:pt x="154" y="191"/>
                  </a:lnTo>
                  <a:lnTo>
                    <a:pt x="163" y="181"/>
                  </a:lnTo>
                  <a:lnTo>
                    <a:pt x="169" y="169"/>
                  </a:lnTo>
                  <a:lnTo>
                    <a:pt x="174" y="152"/>
                  </a:lnTo>
                  <a:lnTo>
                    <a:pt x="176" y="131"/>
                  </a:lnTo>
                  <a:lnTo>
                    <a:pt x="174" y="110"/>
                  </a:lnTo>
                  <a:lnTo>
                    <a:pt x="169" y="93"/>
                  </a:lnTo>
                  <a:lnTo>
                    <a:pt x="163" y="80"/>
                  </a:lnTo>
                  <a:lnTo>
                    <a:pt x="154" y="71"/>
                  </a:lnTo>
                  <a:lnTo>
                    <a:pt x="144" y="66"/>
                  </a:lnTo>
                  <a:lnTo>
                    <a:pt x="136" y="64"/>
                  </a:lnTo>
                  <a:lnTo>
                    <a:pt x="126" y="63"/>
                  </a:lnTo>
                  <a:close/>
                  <a:moveTo>
                    <a:pt x="126" y="0"/>
                  </a:moveTo>
                  <a:lnTo>
                    <a:pt x="157" y="3"/>
                  </a:lnTo>
                  <a:lnTo>
                    <a:pt x="184" y="13"/>
                  </a:lnTo>
                  <a:lnTo>
                    <a:pt x="208" y="28"/>
                  </a:lnTo>
                  <a:lnTo>
                    <a:pt x="227" y="48"/>
                  </a:lnTo>
                  <a:lnTo>
                    <a:pt x="241" y="71"/>
                  </a:lnTo>
                  <a:lnTo>
                    <a:pt x="250" y="100"/>
                  </a:lnTo>
                  <a:lnTo>
                    <a:pt x="253" y="131"/>
                  </a:lnTo>
                  <a:lnTo>
                    <a:pt x="250" y="162"/>
                  </a:lnTo>
                  <a:lnTo>
                    <a:pt x="241" y="191"/>
                  </a:lnTo>
                  <a:lnTo>
                    <a:pt x="227" y="215"/>
                  </a:lnTo>
                  <a:lnTo>
                    <a:pt x="208" y="235"/>
                  </a:lnTo>
                  <a:lnTo>
                    <a:pt x="184" y="250"/>
                  </a:lnTo>
                  <a:lnTo>
                    <a:pt x="157" y="260"/>
                  </a:lnTo>
                  <a:lnTo>
                    <a:pt x="126" y="262"/>
                  </a:lnTo>
                  <a:lnTo>
                    <a:pt x="96" y="260"/>
                  </a:lnTo>
                  <a:lnTo>
                    <a:pt x="69" y="250"/>
                  </a:lnTo>
                  <a:lnTo>
                    <a:pt x="45" y="235"/>
                  </a:lnTo>
                  <a:lnTo>
                    <a:pt x="25" y="215"/>
                  </a:lnTo>
                  <a:lnTo>
                    <a:pt x="11" y="191"/>
                  </a:lnTo>
                  <a:lnTo>
                    <a:pt x="3" y="162"/>
                  </a:lnTo>
                  <a:lnTo>
                    <a:pt x="0" y="131"/>
                  </a:lnTo>
                  <a:lnTo>
                    <a:pt x="3" y="100"/>
                  </a:lnTo>
                  <a:lnTo>
                    <a:pt x="11" y="71"/>
                  </a:lnTo>
                  <a:lnTo>
                    <a:pt x="25" y="48"/>
                  </a:lnTo>
                  <a:lnTo>
                    <a:pt x="45" y="28"/>
                  </a:lnTo>
                  <a:lnTo>
                    <a:pt x="69" y="13"/>
                  </a:lnTo>
                  <a:lnTo>
                    <a:pt x="96"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612063" y="5645150"/>
              <a:ext cx="136525" cy="100013"/>
            </a:xfrm>
            <a:custGeom>
              <a:avLst/>
              <a:gdLst>
                <a:gd name="T0" fmla="*/ 0 w 342"/>
                <a:gd name="T1" fmla="*/ 0 h 249"/>
                <a:gd name="T2" fmla="*/ 76 w 342"/>
                <a:gd name="T3" fmla="*/ 0 h 249"/>
                <a:gd name="T4" fmla="*/ 107 w 342"/>
                <a:gd name="T5" fmla="*/ 154 h 249"/>
                <a:gd name="T6" fmla="*/ 107 w 342"/>
                <a:gd name="T7" fmla="*/ 154 h 249"/>
                <a:gd name="T8" fmla="*/ 137 w 342"/>
                <a:gd name="T9" fmla="*/ 0 h 249"/>
                <a:gd name="T10" fmla="*/ 205 w 342"/>
                <a:gd name="T11" fmla="*/ 0 h 249"/>
                <a:gd name="T12" fmla="*/ 235 w 342"/>
                <a:gd name="T13" fmla="*/ 155 h 249"/>
                <a:gd name="T14" fmla="*/ 235 w 342"/>
                <a:gd name="T15" fmla="*/ 155 h 249"/>
                <a:gd name="T16" fmla="*/ 266 w 342"/>
                <a:gd name="T17" fmla="*/ 0 h 249"/>
                <a:gd name="T18" fmla="*/ 342 w 342"/>
                <a:gd name="T19" fmla="*/ 0 h 249"/>
                <a:gd name="T20" fmla="*/ 273 w 342"/>
                <a:gd name="T21" fmla="*/ 249 h 249"/>
                <a:gd name="T22" fmla="*/ 198 w 342"/>
                <a:gd name="T23" fmla="*/ 249 h 249"/>
                <a:gd name="T24" fmla="*/ 171 w 342"/>
                <a:gd name="T25" fmla="*/ 97 h 249"/>
                <a:gd name="T26" fmla="*/ 171 w 342"/>
                <a:gd name="T27" fmla="*/ 97 h 249"/>
                <a:gd name="T28" fmla="*/ 144 w 342"/>
                <a:gd name="T29" fmla="*/ 249 h 249"/>
                <a:gd name="T30" fmla="*/ 69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7" y="154"/>
                  </a:lnTo>
                  <a:lnTo>
                    <a:pt x="107" y="154"/>
                  </a:lnTo>
                  <a:lnTo>
                    <a:pt x="137" y="0"/>
                  </a:lnTo>
                  <a:lnTo>
                    <a:pt x="205" y="0"/>
                  </a:lnTo>
                  <a:lnTo>
                    <a:pt x="235" y="155"/>
                  </a:lnTo>
                  <a:lnTo>
                    <a:pt x="235" y="155"/>
                  </a:lnTo>
                  <a:lnTo>
                    <a:pt x="266" y="0"/>
                  </a:lnTo>
                  <a:lnTo>
                    <a:pt x="342" y="0"/>
                  </a:lnTo>
                  <a:lnTo>
                    <a:pt x="273" y="249"/>
                  </a:lnTo>
                  <a:lnTo>
                    <a:pt x="198" y="249"/>
                  </a:lnTo>
                  <a:lnTo>
                    <a:pt x="171" y="97"/>
                  </a:lnTo>
                  <a:lnTo>
                    <a:pt x="171" y="97"/>
                  </a:lnTo>
                  <a:lnTo>
                    <a:pt x="144" y="249"/>
                  </a:lnTo>
                  <a:lnTo>
                    <a:pt x="69"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751763" y="5645150"/>
              <a:ext cx="84138" cy="100013"/>
            </a:xfrm>
            <a:custGeom>
              <a:avLst/>
              <a:gdLst>
                <a:gd name="T0" fmla="*/ 0 w 211"/>
                <a:gd name="T1" fmla="*/ 0 h 249"/>
                <a:gd name="T2" fmla="*/ 207 w 211"/>
                <a:gd name="T3" fmla="*/ 0 h 249"/>
                <a:gd name="T4" fmla="*/ 207 w 211"/>
                <a:gd name="T5" fmla="*/ 63 h 249"/>
                <a:gd name="T6" fmla="*/ 78 w 211"/>
                <a:gd name="T7" fmla="*/ 63 h 249"/>
                <a:gd name="T8" fmla="*/ 78 w 211"/>
                <a:gd name="T9" fmla="*/ 94 h 249"/>
                <a:gd name="T10" fmla="*/ 196 w 211"/>
                <a:gd name="T11" fmla="*/ 94 h 249"/>
                <a:gd name="T12" fmla="*/ 196 w 211"/>
                <a:gd name="T13" fmla="*/ 154 h 249"/>
                <a:gd name="T14" fmla="*/ 78 w 211"/>
                <a:gd name="T15" fmla="*/ 154 h 249"/>
                <a:gd name="T16" fmla="*/ 78 w 211"/>
                <a:gd name="T17" fmla="*/ 185 h 249"/>
                <a:gd name="T18" fmla="*/ 211 w 211"/>
                <a:gd name="T19" fmla="*/ 185 h 249"/>
                <a:gd name="T20" fmla="*/ 211 w 211"/>
                <a:gd name="T21" fmla="*/ 249 h 249"/>
                <a:gd name="T22" fmla="*/ 0 w 211"/>
                <a:gd name="T23" fmla="*/ 249 h 249"/>
                <a:gd name="T24" fmla="*/ 0 w 211"/>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1" h="249">
                  <a:moveTo>
                    <a:pt x="0" y="0"/>
                  </a:moveTo>
                  <a:lnTo>
                    <a:pt x="207" y="0"/>
                  </a:lnTo>
                  <a:lnTo>
                    <a:pt x="207" y="63"/>
                  </a:lnTo>
                  <a:lnTo>
                    <a:pt x="78" y="63"/>
                  </a:lnTo>
                  <a:lnTo>
                    <a:pt x="78" y="94"/>
                  </a:lnTo>
                  <a:lnTo>
                    <a:pt x="196" y="94"/>
                  </a:lnTo>
                  <a:lnTo>
                    <a:pt x="196" y="154"/>
                  </a:lnTo>
                  <a:lnTo>
                    <a:pt x="78" y="154"/>
                  </a:lnTo>
                  <a:lnTo>
                    <a:pt x="78" y="185"/>
                  </a:lnTo>
                  <a:lnTo>
                    <a:pt x="211" y="185"/>
                  </a:lnTo>
                  <a:lnTo>
                    <a:pt x="211"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7843838" y="5645150"/>
              <a:ext cx="93663" cy="100013"/>
            </a:xfrm>
            <a:custGeom>
              <a:avLst/>
              <a:gdLst>
                <a:gd name="T0" fmla="*/ 77 w 235"/>
                <a:gd name="T1" fmla="*/ 58 h 249"/>
                <a:gd name="T2" fmla="*/ 77 w 235"/>
                <a:gd name="T3" fmla="*/ 108 h 249"/>
                <a:gd name="T4" fmla="*/ 117 w 235"/>
                <a:gd name="T5" fmla="*/ 108 h 249"/>
                <a:gd name="T6" fmla="*/ 126 w 235"/>
                <a:gd name="T7" fmla="*/ 108 h 249"/>
                <a:gd name="T8" fmla="*/ 136 w 235"/>
                <a:gd name="T9" fmla="*/ 106 h 249"/>
                <a:gd name="T10" fmla="*/ 143 w 235"/>
                <a:gd name="T11" fmla="*/ 102 h 249"/>
                <a:gd name="T12" fmla="*/ 149 w 235"/>
                <a:gd name="T13" fmla="*/ 94 h 249"/>
                <a:gd name="T14" fmla="*/ 150 w 235"/>
                <a:gd name="T15" fmla="*/ 83 h 249"/>
                <a:gd name="T16" fmla="*/ 149 w 235"/>
                <a:gd name="T17" fmla="*/ 74 h 249"/>
                <a:gd name="T18" fmla="*/ 145 w 235"/>
                <a:gd name="T19" fmla="*/ 68 h 249"/>
                <a:gd name="T20" fmla="*/ 139 w 235"/>
                <a:gd name="T21" fmla="*/ 63 h 249"/>
                <a:gd name="T22" fmla="*/ 128 w 235"/>
                <a:gd name="T23" fmla="*/ 59 h 249"/>
                <a:gd name="T24" fmla="*/ 113 w 235"/>
                <a:gd name="T25" fmla="*/ 58 h 249"/>
                <a:gd name="T26" fmla="*/ 77 w 235"/>
                <a:gd name="T27" fmla="*/ 58 h 249"/>
                <a:gd name="T28" fmla="*/ 0 w 235"/>
                <a:gd name="T29" fmla="*/ 0 h 249"/>
                <a:gd name="T30" fmla="*/ 147 w 235"/>
                <a:gd name="T31" fmla="*/ 0 h 249"/>
                <a:gd name="T32" fmla="*/ 164 w 235"/>
                <a:gd name="T33" fmla="*/ 1 h 249"/>
                <a:gd name="T34" fmla="*/ 182 w 235"/>
                <a:gd name="T35" fmla="*/ 5 h 249"/>
                <a:gd name="T36" fmla="*/ 196 w 235"/>
                <a:gd name="T37" fmla="*/ 12 h 249"/>
                <a:gd name="T38" fmla="*/ 209 w 235"/>
                <a:gd name="T39" fmla="*/ 22 h 249"/>
                <a:gd name="T40" fmla="*/ 219 w 235"/>
                <a:gd name="T41" fmla="*/ 36 h 249"/>
                <a:gd name="T42" fmla="*/ 225 w 235"/>
                <a:gd name="T43" fmla="*/ 52 h 249"/>
                <a:gd name="T44" fmla="*/ 228 w 235"/>
                <a:gd name="T45" fmla="*/ 71 h 249"/>
                <a:gd name="T46" fmla="*/ 226 w 235"/>
                <a:gd name="T47" fmla="*/ 86 h 249"/>
                <a:gd name="T48" fmla="*/ 223 w 235"/>
                <a:gd name="T49" fmla="*/ 101 h 249"/>
                <a:gd name="T50" fmla="*/ 215 w 235"/>
                <a:gd name="T51" fmla="*/ 114 h 249"/>
                <a:gd name="T52" fmla="*/ 204 w 235"/>
                <a:gd name="T53" fmla="*/ 125 h 249"/>
                <a:gd name="T54" fmla="*/ 190 w 235"/>
                <a:gd name="T55" fmla="*/ 133 h 249"/>
                <a:gd name="T56" fmla="*/ 205 w 235"/>
                <a:gd name="T57" fmla="*/ 142 h 249"/>
                <a:gd name="T58" fmla="*/ 215 w 235"/>
                <a:gd name="T59" fmla="*/ 155 h 249"/>
                <a:gd name="T60" fmla="*/ 223 w 235"/>
                <a:gd name="T61" fmla="*/ 174 h 249"/>
                <a:gd name="T62" fmla="*/ 228 w 235"/>
                <a:gd name="T63" fmla="*/ 195 h 249"/>
                <a:gd name="T64" fmla="*/ 228 w 235"/>
                <a:gd name="T65" fmla="*/ 208 h 249"/>
                <a:gd name="T66" fmla="*/ 229 w 235"/>
                <a:gd name="T67" fmla="*/ 223 h 249"/>
                <a:gd name="T68" fmla="*/ 231 w 235"/>
                <a:gd name="T69" fmla="*/ 238 h 249"/>
                <a:gd name="T70" fmla="*/ 235 w 235"/>
                <a:gd name="T71" fmla="*/ 249 h 249"/>
                <a:gd name="T72" fmla="*/ 158 w 235"/>
                <a:gd name="T73" fmla="*/ 249 h 249"/>
                <a:gd name="T74" fmla="*/ 154 w 235"/>
                <a:gd name="T75" fmla="*/ 230 h 249"/>
                <a:gd name="T76" fmla="*/ 152 w 235"/>
                <a:gd name="T77" fmla="*/ 210 h 249"/>
                <a:gd name="T78" fmla="*/ 150 w 235"/>
                <a:gd name="T79" fmla="*/ 199 h 249"/>
                <a:gd name="T80" fmla="*/ 149 w 235"/>
                <a:gd name="T81" fmla="*/ 188 h 249"/>
                <a:gd name="T82" fmla="*/ 145 w 235"/>
                <a:gd name="T83" fmla="*/ 178 h 249"/>
                <a:gd name="T84" fmla="*/ 139 w 235"/>
                <a:gd name="T85" fmla="*/ 169 h 249"/>
                <a:gd name="T86" fmla="*/ 131 w 235"/>
                <a:gd name="T87" fmla="*/ 164 h 249"/>
                <a:gd name="T88" fmla="*/ 118 w 235"/>
                <a:gd name="T89" fmla="*/ 162 h 249"/>
                <a:gd name="T90" fmla="*/ 77 w 235"/>
                <a:gd name="T91" fmla="*/ 162 h 249"/>
                <a:gd name="T92" fmla="*/ 77 w 235"/>
                <a:gd name="T93" fmla="*/ 249 h 249"/>
                <a:gd name="T94" fmla="*/ 0 w 235"/>
                <a:gd name="T95" fmla="*/ 249 h 249"/>
                <a:gd name="T96" fmla="*/ 0 w 235"/>
                <a:gd name="T9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5" h="249">
                  <a:moveTo>
                    <a:pt x="77" y="58"/>
                  </a:moveTo>
                  <a:lnTo>
                    <a:pt x="77" y="108"/>
                  </a:lnTo>
                  <a:lnTo>
                    <a:pt x="117" y="108"/>
                  </a:lnTo>
                  <a:lnTo>
                    <a:pt x="126" y="108"/>
                  </a:lnTo>
                  <a:lnTo>
                    <a:pt x="136" y="106"/>
                  </a:lnTo>
                  <a:lnTo>
                    <a:pt x="143" y="102"/>
                  </a:lnTo>
                  <a:lnTo>
                    <a:pt x="149" y="94"/>
                  </a:lnTo>
                  <a:lnTo>
                    <a:pt x="150" y="83"/>
                  </a:lnTo>
                  <a:lnTo>
                    <a:pt x="149" y="74"/>
                  </a:lnTo>
                  <a:lnTo>
                    <a:pt x="145" y="68"/>
                  </a:lnTo>
                  <a:lnTo>
                    <a:pt x="139" y="63"/>
                  </a:lnTo>
                  <a:lnTo>
                    <a:pt x="128" y="59"/>
                  </a:lnTo>
                  <a:lnTo>
                    <a:pt x="113" y="58"/>
                  </a:lnTo>
                  <a:lnTo>
                    <a:pt x="77" y="58"/>
                  </a:lnTo>
                  <a:close/>
                  <a:moveTo>
                    <a:pt x="0" y="0"/>
                  </a:moveTo>
                  <a:lnTo>
                    <a:pt x="147" y="0"/>
                  </a:lnTo>
                  <a:lnTo>
                    <a:pt x="164" y="1"/>
                  </a:lnTo>
                  <a:lnTo>
                    <a:pt x="182" y="5"/>
                  </a:lnTo>
                  <a:lnTo>
                    <a:pt x="196" y="12"/>
                  </a:lnTo>
                  <a:lnTo>
                    <a:pt x="209" y="22"/>
                  </a:lnTo>
                  <a:lnTo>
                    <a:pt x="219" y="36"/>
                  </a:lnTo>
                  <a:lnTo>
                    <a:pt x="225" y="52"/>
                  </a:lnTo>
                  <a:lnTo>
                    <a:pt x="228" y="71"/>
                  </a:lnTo>
                  <a:lnTo>
                    <a:pt x="226" y="86"/>
                  </a:lnTo>
                  <a:lnTo>
                    <a:pt x="223" y="101"/>
                  </a:lnTo>
                  <a:lnTo>
                    <a:pt x="215" y="114"/>
                  </a:lnTo>
                  <a:lnTo>
                    <a:pt x="204" y="125"/>
                  </a:lnTo>
                  <a:lnTo>
                    <a:pt x="190" y="133"/>
                  </a:lnTo>
                  <a:lnTo>
                    <a:pt x="205" y="142"/>
                  </a:lnTo>
                  <a:lnTo>
                    <a:pt x="215" y="155"/>
                  </a:lnTo>
                  <a:lnTo>
                    <a:pt x="223" y="174"/>
                  </a:lnTo>
                  <a:lnTo>
                    <a:pt x="228" y="195"/>
                  </a:lnTo>
                  <a:lnTo>
                    <a:pt x="228" y="208"/>
                  </a:lnTo>
                  <a:lnTo>
                    <a:pt x="229" y="223"/>
                  </a:lnTo>
                  <a:lnTo>
                    <a:pt x="231" y="238"/>
                  </a:lnTo>
                  <a:lnTo>
                    <a:pt x="235" y="249"/>
                  </a:lnTo>
                  <a:lnTo>
                    <a:pt x="158" y="249"/>
                  </a:lnTo>
                  <a:lnTo>
                    <a:pt x="154" y="230"/>
                  </a:lnTo>
                  <a:lnTo>
                    <a:pt x="152" y="210"/>
                  </a:lnTo>
                  <a:lnTo>
                    <a:pt x="150" y="199"/>
                  </a:lnTo>
                  <a:lnTo>
                    <a:pt x="149" y="188"/>
                  </a:lnTo>
                  <a:lnTo>
                    <a:pt x="145" y="178"/>
                  </a:lnTo>
                  <a:lnTo>
                    <a:pt x="139" y="169"/>
                  </a:lnTo>
                  <a:lnTo>
                    <a:pt x="131" y="164"/>
                  </a:lnTo>
                  <a:lnTo>
                    <a:pt x="118" y="162"/>
                  </a:lnTo>
                  <a:lnTo>
                    <a:pt x="77" y="162"/>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969250" y="5645150"/>
              <a:ext cx="87313" cy="100013"/>
            </a:xfrm>
            <a:custGeom>
              <a:avLst/>
              <a:gdLst>
                <a:gd name="T0" fmla="*/ 0 w 216"/>
                <a:gd name="T1" fmla="*/ 0 h 249"/>
                <a:gd name="T2" fmla="*/ 216 w 216"/>
                <a:gd name="T3" fmla="*/ 0 h 249"/>
                <a:gd name="T4" fmla="*/ 216 w 216"/>
                <a:gd name="T5" fmla="*/ 63 h 249"/>
                <a:gd name="T6" fmla="*/ 147 w 216"/>
                <a:gd name="T7" fmla="*/ 63 h 249"/>
                <a:gd name="T8" fmla="*/ 147 w 216"/>
                <a:gd name="T9" fmla="*/ 249 h 249"/>
                <a:gd name="T10" fmla="*/ 70 w 216"/>
                <a:gd name="T11" fmla="*/ 249 h 249"/>
                <a:gd name="T12" fmla="*/ 70 w 216"/>
                <a:gd name="T13" fmla="*/ 63 h 249"/>
                <a:gd name="T14" fmla="*/ 0 w 216"/>
                <a:gd name="T15" fmla="*/ 63 h 249"/>
                <a:gd name="T16" fmla="*/ 0 w 216"/>
                <a:gd name="T1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249">
                  <a:moveTo>
                    <a:pt x="0" y="0"/>
                  </a:moveTo>
                  <a:lnTo>
                    <a:pt x="216" y="0"/>
                  </a:lnTo>
                  <a:lnTo>
                    <a:pt x="216" y="63"/>
                  </a:lnTo>
                  <a:lnTo>
                    <a:pt x="147" y="63"/>
                  </a:lnTo>
                  <a:lnTo>
                    <a:pt x="147" y="249"/>
                  </a:lnTo>
                  <a:lnTo>
                    <a:pt x="70" y="249"/>
                  </a:lnTo>
                  <a:lnTo>
                    <a:pt x="70" y="63"/>
                  </a:lnTo>
                  <a:lnTo>
                    <a:pt x="0" y="63"/>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noEditPoints="1"/>
            </p:cNvSpPr>
            <p:nvPr userDrawn="1"/>
          </p:nvSpPr>
          <p:spPr bwMode="auto">
            <a:xfrm>
              <a:off x="8054975" y="5643563"/>
              <a:ext cx="100013" cy="103188"/>
            </a:xfrm>
            <a:custGeom>
              <a:avLst/>
              <a:gdLst>
                <a:gd name="T0" fmla="*/ 126 w 253"/>
                <a:gd name="T1" fmla="*/ 63 h 262"/>
                <a:gd name="T2" fmla="*/ 118 w 253"/>
                <a:gd name="T3" fmla="*/ 64 h 262"/>
                <a:gd name="T4" fmla="*/ 108 w 253"/>
                <a:gd name="T5" fmla="*/ 66 h 262"/>
                <a:gd name="T6" fmla="*/ 99 w 253"/>
                <a:gd name="T7" fmla="*/ 71 h 262"/>
                <a:gd name="T8" fmla="*/ 90 w 253"/>
                <a:gd name="T9" fmla="*/ 80 h 262"/>
                <a:gd name="T10" fmla="*/ 83 w 253"/>
                <a:gd name="T11" fmla="*/ 93 h 262"/>
                <a:gd name="T12" fmla="*/ 79 w 253"/>
                <a:gd name="T13" fmla="*/ 110 h 262"/>
                <a:gd name="T14" fmla="*/ 77 w 253"/>
                <a:gd name="T15" fmla="*/ 131 h 262"/>
                <a:gd name="T16" fmla="*/ 79 w 253"/>
                <a:gd name="T17" fmla="*/ 152 h 262"/>
                <a:gd name="T18" fmla="*/ 83 w 253"/>
                <a:gd name="T19" fmla="*/ 169 h 262"/>
                <a:gd name="T20" fmla="*/ 90 w 253"/>
                <a:gd name="T21" fmla="*/ 181 h 262"/>
                <a:gd name="T22" fmla="*/ 99 w 253"/>
                <a:gd name="T23" fmla="*/ 191 h 262"/>
                <a:gd name="T24" fmla="*/ 108 w 253"/>
                <a:gd name="T25" fmla="*/ 196 h 262"/>
                <a:gd name="T26" fmla="*/ 118 w 253"/>
                <a:gd name="T27" fmla="*/ 199 h 262"/>
                <a:gd name="T28" fmla="*/ 126 w 253"/>
                <a:gd name="T29" fmla="*/ 200 h 262"/>
                <a:gd name="T30" fmla="*/ 135 w 253"/>
                <a:gd name="T31" fmla="*/ 199 h 262"/>
                <a:gd name="T32" fmla="*/ 145 w 253"/>
                <a:gd name="T33" fmla="*/ 196 h 262"/>
                <a:gd name="T34" fmla="*/ 154 w 253"/>
                <a:gd name="T35" fmla="*/ 191 h 262"/>
                <a:gd name="T36" fmla="*/ 162 w 253"/>
                <a:gd name="T37" fmla="*/ 181 h 262"/>
                <a:gd name="T38" fmla="*/ 170 w 253"/>
                <a:gd name="T39" fmla="*/ 169 h 262"/>
                <a:gd name="T40" fmla="*/ 175 w 253"/>
                <a:gd name="T41" fmla="*/ 152 h 262"/>
                <a:gd name="T42" fmla="*/ 176 w 253"/>
                <a:gd name="T43" fmla="*/ 131 h 262"/>
                <a:gd name="T44" fmla="*/ 175 w 253"/>
                <a:gd name="T45" fmla="*/ 110 h 262"/>
                <a:gd name="T46" fmla="*/ 170 w 253"/>
                <a:gd name="T47" fmla="*/ 93 h 262"/>
                <a:gd name="T48" fmla="*/ 162 w 253"/>
                <a:gd name="T49" fmla="*/ 80 h 262"/>
                <a:gd name="T50" fmla="*/ 154 w 253"/>
                <a:gd name="T51" fmla="*/ 71 h 262"/>
                <a:gd name="T52" fmla="*/ 145 w 253"/>
                <a:gd name="T53" fmla="*/ 66 h 262"/>
                <a:gd name="T54" fmla="*/ 135 w 253"/>
                <a:gd name="T55" fmla="*/ 64 h 262"/>
                <a:gd name="T56" fmla="*/ 126 w 253"/>
                <a:gd name="T57" fmla="*/ 63 h 262"/>
                <a:gd name="T58" fmla="*/ 126 w 253"/>
                <a:gd name="T59" fmla="*/ 0 h 262"/>
                <a:gd name="T60" fmla="*/ 157 w 253"/>
                <a:gd name="T61" fmla="*/ 3 h 262"/>
                <a:gd name="T62" fmla="*/ 185 w 253"/>
                <a:gd name="T63" fmla="*/ 13 h 262"/>
                <a:gd name="T64" fmla="*/ 208 w 253"/>
                <a:gd name="T65" fmla="*/ 28 h 262"/>
                <a:gd name="T66" fmla="*/ 227 w 253"/>
                <a:gd name="T67" fmla="*/ 48 h 262"/>
                <a:gd name="T68" fmla="*/ 241 w 253"/>
                <a:gd name="T69" fmla="*/ 71 h 262"/>
                <a:gd name="T70" fmla="*/ 251 w 253"/>
                <a:gd name="T71" fmla="*/ 100 h 262"/>
                <a:gd name="T72" fmla="*/ 253 w 253"/>
                <a:gd name="T73" fmla="*/ 131 h 262"/>
                <a:gd name="T74" fmla="*/ 251 w 253"/>
                <a:gd name="T75" fmla="*/ 162 h 262"/>
                <a:gd name="T76" fmla="*/ 241 w 253"/>
                <a:gd name="T77" fmla="*/ 191 h 262"/>
                <a:gd name="T78" fmla="*/ 227 w 253"/>
                <a:gd name="T79" fmla="*/ 215 h 262"/>
                <a:gd name="T80" fmla="*/ 208 w 253"/>
                <a:gd name="T81" fmla="*/ 235 h 262"/>
                <a:gd name="T82" fmla="*/ 185 w 253"/>
                <a:gd name="T83" fmla="*/ 250 h 262"/>
                <a:gd name="T84" fmla="*/ 157 w 253"/>
                <a:gd name="T85" fmla="*/ 260 h 262"/>
                <a:gd name="T86" fmla="*/ 126 w 253"/>
                <a:gd name="T87" fmla="*/ 262 h 262"/>
                <a:gd name="T88" fmla="*/ 95 w 253"/>
                <a:gd name="T89" fmla="*/ 260 h 262"/>
                <a:gd name="T90" fmla="*/ 68 w 253"/>
                <a:gd name="T91" fmla="*/ 250 h 262"/>
                <a:gd name="T92" fmla="*/ 44 w 253"/>
                <a:gd name="T93" fmla="*/ 235 h 262"/>
                <a:gd name="T94" fmla="*/ 26 w 253"/>
                <a:gd name="T95" fmla="*/ 215 h 262"/>
                <a:gd name="T96" fmla="*/ 12 w 253"/>
                <a:gd name="T97" fmla="*/ 191 h 262"/>
                <a:gd name="T98" fmla="*/ 3 w 253"/>
                <a:gd name="T99" fmla="*/ 162 h 262"/>
                <a:gd name="T100" fmla="*/ 0 w 253"/>
                <a:gd name="T101" fmla="*/ 131 h 262"/>
                <a:gd name="T102" fmla="*/ 3 w 253"/>
                <a:gd name="T103" fmla="*/ 100 h 262"/>
                <a:gd name="T104" fmla="*/ 12 w 253"/>
                <a:gd name="T105" fmla="*/ 71 h 262"/>
                <a:gd name="T106" fmla="*/ 26 w 253"/>
                <a:gd name="T107" fmla="*/ 48 h 262"/>
                <a:gd name="T108" fmla="*/ 44 w 253"/>
                <a:gd name="T109" fmla="*/ 28 h 262"/>
                <a:gd name="T110" fmla="*/ 68 w 253"/>
                <a:gd name="T111" fmla="*/ 13 h 262"/>
                <a:gd name="T112" fmla="*/ 95 w 253"/>
                <a:gd name="T113" fmla="*/ 3 h 262"/>
                <a:gd name="T114" fmla="*/ 126 w 253"/>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3" h="262">
                  <a:moveTo>
                    <a:pt x="126" y="63"/>
                  </a:moveTo>
                  <a:lnTo>
                    <a:pt x="118" y="64"/>
                  </a:lnTo>
                  <a:lnTo>
                    <a:pt x="108" y="66"/>
                  </a:lnTo>
                  <a:lnTo>
                    <a:pt x="99" y="71"/>
                  </a:lnTo>
                  <a:lnTo>
                    <a:pt x="90" y="80"/>
                  </a:lnTo>
                  <a:lnTo>
                    <a:pt x="83" y="93"/>
                  </a:lnTo>
                  <a:lnTo>
                    <a:pt x="79" y="110"/>
                  </a:lnTo>
                  <a:lnTo>
                    <a:pt x="77" y="131"/>
                  </a:lnTo>
                  <a:lnTo>
                    <a:pt x="79" y="152"/>
                  </a:lnTo>
                  <a:lnTo>
                    <a:pt x="83" y="169"/>
                  </a:lnTo>
                  <a:lnTo>
                    <a:pt x="90" y="181"/>
                  </a:lnTo>
                  <a:lnTo>
                    <a:pt x="99" y="191"/>
                  </a:lnTo>
                  <a:lnTo>
                    <a:pt x="108" y="196"/>
                  </a:lnTo>
                  <a:lnTo>
                    <a:pt x="118" y="199"/>
                  </a:lnTo>
                  <a:lnTo>
                    <a:pt x="126" y="200"/>
                  </a:lnTo>
                  <a:lnTo>
                    <a:pt x="135" y="199"/>
                  </a:lnTo>
                  <a:lnTo>
                    <a:pt x="145" y="196"/>
                  </a:lnTo>
                  <a:lnTo>
                    <a:pt x="154" y="191"/>
                  </a:lnTo>
                  <a:lnTo>
                    <a:pt x="162" y="181"/>
                  </a:lnTo>
                  <a:lnTo>
                    <a:pt x="170" y="169"/>
                  </a:lnTo>
                  <a:lnTo>
                    <a:pt x="175" y="152"/>
                  </a:lnTo>
                  <a:lnTo>
                    <a:pt x="176" y="131"/>
                  </a:lnTo>
                  <a:lnTo>
                    <a:pt x="175" y="110"/>
                  </a:lnTo>
                  <a:lnTo>
                    <a:pt x="170" y="93"/>
                  </a:lnTo>
                  <a:lnTo>
                    <a:pt x="162" y="80"/>
                  </a:lnTo>
                  <a:lnTo>
                    <a:pt x="154" y="71"/>
                  </a:lnTo>
                  <a:lnTo>
                    <a:pt x="145" y="66"/>
                  </a:lnTo>
                  <a:lnTo>
                    <a:pt x="135" y="64"/>
                  </a:lnTo>
                  <a:lnTo>
                    <a:pt x="126" y="63"/>
                  </a:lnTo>
                  <a:close/>
                  <a:moveTo>
                    <a:pt x="126" y="0"/>
                  </a:moveTo>
                  <a:lnTo>
                    <a:pt x="157" y="3"/>
                  </a:lnTo>
                  <a:lnTo>
                    <a:pt x="185" y="13"/>
                  </a:lnTo>
                  <a:lnTo>
                    <a:pt x="208" y="28"/>
                  </a:lnTo>
                  <a:lnTo>
                    <a:pt x="227" y="48"/>
                  </a:lnTo>
                  <a:lnTo>
                    <a:pt x="241" y="71"/>
                  </a:lnTo>
                  <a:lnTo>
                    <a:pt x="251" y="100"/>
                  </a:lnTo>
                  <a:lnTo>
                    <a:pt x="253" y="131"/>
                  </a:lnTo>
                  <a:lnTo>
                    <a:pt x="251" y="162"/>
                  </a:lnTo>
                  <a:lnTo>
                    <a:pt x="241" y="191"/>
                  </a:lnTo>
                  <a:lnTo>
                    <a:pt x="227" y="215"/>
                  </a:lnTo>
                  <a:lnTo>
                    <a:pt x="208" y="235"/>
                  </a:lnTo>
                  <a:lnTo>
                    <a:pt x="185" y="250"/>
                  </a:lnTo>
                  <a:lnTo>
                    <a:pt x="157" y="260"/>
                  </a:lnTo>
                  <a:lnTo>
                    <a:pt x="126" y="262"/>
                  </a:lnTo>
                  <a:lnTo>
                    <a:pt x="95" y="260"/>
                  </a:lnTo>
                  <a:lnTo>
                    <a:pt x="68" y="250"/>
                  </a:lnTo>
                  <a:lnTo>
                    <a:pt x="44" y="235"/>
                  </a:lnTo>
                  <a:lnTo>
                    <a:pt x="26" y="215"/>
                  </a:lnTo>
                  <a:lnTo>
                    <a:pt x="12" y="191"/>
                  </a:lnTo>
                  <a:lnTo>
                    <a:pt x="3" y="162"/>
                  </a:lnTo>
                  <a:lnTo>
                    <a:pt x="0" y="131"/>
                  </a:lnTo>
                  <a:lnTo>
                    <a:pt x="3" y="100"/>
                  </a:lnTo>
                  <a:lnTo>
                    <a:pt x="12" y="71"/>
                  </a:lnTo>
                  <a:lnTo>
                    <a:pt x="26" y="48"/>
                  </a:lnTo>
                  <a:lnTo>
                    <a:pt x="44" y="28"/>
                  </a:lnTo>
                  <a:lnTo>
                    <a:pt x="68" y="13"/>
                  </a:lnTo>
                  <a:lnTo>
                    <a:pt x="95" y="3"/>
                  </a:lnTo>
                  <a:lnTo>
                    <a:pt x="12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8196263" y="5645150"/>
              <a:ext cx="101600" cy="100013"/>
            </a:xfrm>
            <a:custGeom>
              <a:avLst/>
              <a:gdLst>
                <a:gd name="T0" fmla="*/ 0 w 256"/>
                <a:gd name="T1" fmla="*/ 0 h 249"/>
                <a:gd name="T2" fmla="*/ 77 w 256"/>
                <a:gd name="T3" fmla="*/ 0 h 249"/>
                <a:gd name="T4" fmla="*/ 77 w 256"/>
                <a:gd name="T5" fmla="*/ 86 h 249"/>
                <a:gd name="T6" fmla="*/ 79 w 256"/>
                <a:gd name="T7" fmla="*/ 86 h 249"/>
                <a:gd name="T8" fmla="*/ 147 w 256"/>
                <a:gd name="T9" fmla="*/ 0 h 249"/>
                <a:gd name="T10" fmla="*/ 241 w 256"/>
                <a:gd name="T11" fmla="*/ 0 h 249"/>
                <a:gd name="T12" fmla="*/ 151 w 256"/>
                <a:gd name="T13" fmla="*/ 97 h 249"/>
                <a:gd name="T14" fmla="*/ 256 w 256"/>
                <a:gd name="T15" fmla="*/ 249 h 249"/>
                <a:gd name="T16" fmla="*/ 161 w 256"/>
                <a:gd name="T17" fmla="*/ 249 h 249"/>
                <a:gd name="T18" fmla="*/ 100 w 256"/>
                <a:gd name="T19" fmla="*/ 152 h 249"/>
                <a:gd name="T20" fmla="*/ 77 w 256"/>
                <a:gd name="T21" fmla="*/ 175 h 249"/>
                <a:gd name="T22" fmla="*/ 77 w 256"/>
                <a:gd name="T23" fmla="*/ 249 h 249"/>
                <a:gd name="T24" fmla="*/ 0 w 256"/>
                <a:gd name="T25" fmla="*/ 249 h 249"/>
                <a:gd name="T26" fmla="*/ 0 w 256"/>
                <a:gd name="T27"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6" h="249">
                  <a:moveTo>
                    <a:pt x="0" y="0"/>
                  </a:moveTo>
                  <a:lnTo>
                    <a:pt x="77" y="0"/>
                  </a:lnTo>
                  <a:lnTo>
                    <a:pt x="77" y="86"/>
                  </a:lnTo>
                  <a:lnTo>
                    <a:pt x="79" y="86"/>
                  </a:lnTo>
                  <a:lnTo>
                    <a:pt x="147" y="0"/>
                  </a:lnTo>
                  <a:lnTo>
                    <a:pt x="241" y="0"/>
                  </a:lnTo>
                  <a:lnTo>
                    <a:pt x="151" y="97"/>
                  </a:lnTo>
                  <a:lnTo>
                    <a:pt x="256" y="249"/>
                  </a:lnTo>
                  <a:lnTo>
                    <a:pt x="161" y="249"/>
                  </a:lnTo>
                  <a:lnTo>
                    <a:pt x="100" y="152"/>
                  </a:lnTo>
                  <a:lnTo>
                    <a:pt x="77" y="175"/>
                  </a:lnTo>
                  <a:lnTo>
                    <a:pt x="77"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8299450" y="5645150"/>
              <a:ext cx="90488" cy="100013"/>
            </a:xfrm>
            <a:custGeom>
              <a:avLst/>
              <a:gdLst>
                <a:gd name="T0" fmla="*/ 0 w 225"/>
                <a:gd name="T1" fmla="*/ 0 h 249"/>
                <a:gd name="T2" fmla="*/ 79 w 225"/>
                <a:gd name="T3" fmla="*/ 0 h 249"/>
                <a:gd name="T4" fmla="*/ 152 w 225"/>
                <a:gd name="T5" fmla="*/ 133 h 249"/>
                <a:gd name="T6" fmla="*/ 153 w 225"/>
                <a:gd name="T7" fmla="*/ 133 h 249"/>
                <a:gd name="T8" fmla="*/ 153 w 225"/>
                <a:gd name="T9" fmla="*/ 0 h 249"/>
                <a:gd name="T10" fmla="*/ 225 w 225"/>
                <a:gd name="T11" fmla="*/ 0 h 249"/>
                <a:gd name="T12" fmla="*/ 225 w 225"/>
                <a:gd name="T13" fmla="*/ 249 h 249"/>
                <a:gd name="T14" fmla="*/ 150 w 225"/>
                <a:gd name="T15" fmla="*/ 249 h 249"/>
                <a:gd name="T16" fmla="*/ 73 w 225"/>
                <a:gd name="T17" fmla="*/ 113 h 249"/>
                <a:gd name="T18" fmla="*/ 73 w 225"/>
                <a:gd name="T19" fmla="*/ 113 h 249"/>
                <a:gd name="T20" fmla="*/ 73 w 225"/>
                <a:gd name="T21" fmla="*/ 249 h 249"/>
                <a:gd name="T22" fmla="*/ 0 w 225"/>
                <a:gd name="T23" fmla="*/ 249 h 249"/>
                <a:gd name="T24" fmla="*/ 0 w 225"/>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249">
                  <a:moveTo>
                    <a:pt x="0" y="0"/>
                  </a:moveTo>
                  <a:lnTo>
                    <a:pt x="79" y="0"/>
                  </a:lnTo>
                  <a:lnTo>
                    <a:pt x="152" y="133"/>
                  </a:lnTo>
                  <a:lnTo>
                    <a:pt x="153" y="133"/>
                  </a:lnTo>
                  <a:lnTo>
                    <a:pt x="153" y="0"/>
                  </a:lnTo>
                  <a:lnTo>
                    <a:pt x="225" y="0"/>
                  </a:lnTo>
                  <a:lnTo>
                    <a:pt x="225" y="249"/>
                  </a:lnTo>
                  <a:lnTo>
                    <a:pt x="150" y="249"/>
                  </a:lnTo>
                  <a:lnTo>
                    <a:pt x="73" y="113"/>
                  </a:lnTo>
                  <a:lnTo>
                    <a:pt x="73" y="113"/>
                  </a:lnTo>
                  <a:lnTo>
                    <a:pt x="73" y="249"/>
                  </a:lnTo>
                  <a:lnTo>
                    <a:pt x="0"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noEditPoints="1"/>
            </p:cNvSpPr>
            <p:nvPr userDrawn="1"/>
          </p:nvSpPr>
          <p:spPr bwMode="auto">
            <a:xfrm>
              <a:off x="8394700" y="5643563"/>
              <a:ext cx="100013" cy="103188"/>
            </a:xfrm>
            <a:custGeom>
              <a:avLst/>
              <a:gdLst>
                <a:gd name="T0" fmla="*/ 127 w 254"/>
                <a:gd name="T1" fmla="*/ 63 h 262"/>
                <a:gd name="T2" fmla="*/ 119 w 254"/>
                <a:gd name="T3" fmla="*/ 64 h 262"/>
                <a:gd name="T4" fmla="*/ 109 w 254"/>
                <a:gd name="T5" fmla="*/ 66 h 262"/>
                <a:gd name="T6" fmla="*/ 99 w 254"/>
                <a:gd name="T7" fmla="*/ 71 h 262"/>
                <a:gd name="T8" fmla="*/ 91 w 254"/>
                <a:gd name="T9" fmla="*/ 80 h 262"/>
                <a:gd name="T10" fmla="*/ 84 w 254"/>
                <a:gd name="T11" fmla="*/ 93 h 262"/>
                <a:gd name="T12" fmla="*/ 79 w 254"/>
                <a:gd name="T13" fmla="*/ 110 h 262"/>
                <a:gd name="T14" fmla="*/ 78 w 254"/>
                <a:gd name="T15" fmla="*/ 131 h 262"/>
                <a:gd name="T16" fmla="*/ 79 w 254"/>
                <a:gd name="T17" fmla="*/ 152 h 262"/>
                <a:gd name="T18" fmla="*/ 84 w 254"/>
                <a:gd name="T19" fmla="*/ 169 h 262"/>
                <a:gd name="T20" fmla="*/ 91 w 254"/>
                <a:gd name="T21" fmla="*/ 181 h 262"/>
                <a:gd name="T22" fmla="*/ 99 w 254"/>
                <a:gd name="T23" fmla="*/ 191 h 262"/>
                <a:gd name="T24" fmla="*/ 109 w 254"/>
                <a:gd name="T25" fmla="*/ 196 h 262"/>
                <a:gd name="T26" fmla="*/ 119 w 254"/>
                <a:gd name="T27" fmla="*/ 199 h 262"/>
                <a:gd name="T28" fmla="*/ 127 w 254"/>
                <a:gd name="T29" fmla="*/ 200 h 262"/>
                <a:gd name="T30" fmla="*/ 136 w 254"/>
                <a:gd name="T31" fmla="*/ 199 h 262"/>
                <a:gd name="T32" fmla="*/ 146 w 254"/>
                <a:gd name="T33" fmla="*/ 196 h 262"/>
                <a:gd name="T34" fmla="*/ 155 w 254"/>
                <a:gd name="T35" fmla="*/ 191 h 262"/>
                <a:gd name="T36" fmla="*/ 163 w 254"/>
                <a:gd name="T37" fmla="*/ 181 h 262"/>
                <a:gd name="T38" fmla="*/ 171 w 254"/>
                <a:gd name="T39" fmla="*/ 169 h 262"/>
                <a:gd name="T40" fmla="*/ 175 w 254"/>
                <a:gd name="T41" fmla="*/ 152 h 262"/>
                <a:gd name="T42" fmla="*/ 177 w 254"/>
                <a:gd name="T43" fmla="*/ 131 h 262"/>
                <a:gd name="T44" fmla="*/ 175 w 254"/>
                <a:gd name="T45" fmla="*/ 110 h 262"/>
                <a:gd name="T46" fmla="*/ 171 w 254"/>
                <a:gd name="T47" fmla="*/ 93 h 262"/>
                <a:gd name="T48" fmla="*/ 163 w 254"/>
                <a:gd name="T49" fmla="*/ 80 h 262"/>
                <a:gd name="T50" fmla="*/ 155 w 254"/>
                <a:gd name="T51" fmla="*/ 71 h 262"/>
                <a:gd name="T52" fmla="*/ 146 w 254"/>
                <a:gd name="T53" fmla="*/ 66 h 262"/>
                <a:gd name="T54" fmla="*/ 136 w 254"/>
                <a:gd name="T55" fmla="*/ 64 h 262"/>
                <a:gd name="T56" fmla="*/ 127 w 254"/>
                <a:gd name="T57" fmla="*/ 63 h 262"/>
                <a:gd name="T58" fmla="*/ 127 w 254"/>
                <a:gd name="T59" fmla="*/ 0 h 262"/>
                <a:gd name="T60" fmla="*/ 158 w 254"/>
                <a:gd name="T61" fmla="*/ 3 h 262"/>
                <a:gd name="T62" fmla="*/ 186 w 254"/>
                <a:gd name="T63" fmla="*/ 13 h 262"/>
                <a:gd name="T64" fmla="*/ 208 w 254"/>
                <a:gd name="T65" fmla="*/ 28 h 262"/>
                <a:gd name="T66" fmla="*/ 228 w 254"/>
                <a:gd name="T67" fmla="*/ 48 h 262"/>
                <a:gd name="T68" fmla="*/ 242 w 254"/>
                <a:gd name="T69" fmla="*/ 71 h 262"/>
                <a:gd name="T70" fmla="*/ 250 w 254"/>
                <a:gd name="T71" fmla="*/ 100 h 262"/>
                <a:gd name="T72" fmla="*/ 254 w 254"/>
                <a:gd name="T73" fmla="*/ 131 h 262"/>
                <a:gd name="T74" fmla="*/ 250 w 254"/>
                <a:gd name="T75" fmla="*/ 162 h 262"/>
                <a:gd name="T76" fmla="*/ 242 w 254"/>
                <a:gd name="T77" fmla="*/ 191 h 262"/>
                <a:gd name="T78" fmla="*/ 228 w 254"/>
                <a:gd name="T79" fmla="*/ 215 h 262"/>
                <a:gd name="T80" fmla="*/ 208 w 254"/>
                <a:gd name="T81" fmla="*/ 235 h 262"/>
                <a:gd name="T82" fmla="*/ 186 w 254"/>
                <a:gd name="T83" fmla="*/ 250 h 262"/>
                <a:gd name="T84" fmla="*/ 158 w 254"/>
                <a:gd name="T85" fmla="*/ 260 h 262"/>
                <a:gd name="T86" fmla="*/ 127 w 254"/>
                <a:gd name="T87" fmla="*/ 262 h 262"/>
                <a:gd name="T88" fmla="*/ 96 w 254"/>
                <a:gd name="T89" fmla="*/ 260 h 262"/>
                <a:gd name="T90" fmla="*/ 69 w 254"/>
                <a:gd name="T91" fmla="*/ 250 h 262"/>
                <a:gd name="T92" fmla="*/ 45 w 254"/>
                <a:gd name="T93" fmla="*/ 235 h 262"/>
                <a:gd name="T94" fmla="*/ 27 w 254"/>
                <a:gd name="T95" fmla="*/ 215 h 262"/>
                <a:gd name="T96" fmla="*/ 12 w 254"/>
                <a:gd name="T97" fmla="*/ 191 h 262"/>
                <a:gd name="T98" fmla="*/ 3 w 254"/>
                <a:gd name="T99" fmla="*/ 162 h 262"/>
                <a:gd name="T100" fmla="*/ 0 w 254"/>
                <a:gd name="T101" fmla="*/ 131 h 262"/>
                <a:gd name="T102" fmla="*/ 3 w 254"/>
                <a:gd name="T103" fmla="*/ 100 h 262"/>
                <a:gd name="T104" fmla="*/ 12 w 254"/>
                <a:gd name="T105" fmla="*/ 71 h 262"/>
                <a:gd name="T106" fmla="*/ 27 w 254"/>
                <a:gd name="T107" fmla="*/ 48 h 262"/>
                <a:gd name="T108" fmla="*/ 45 w 254"/>
                <a:gd name="T109" fmla="*/ 28 h 262"/>
                <a:gd name="T110" fmla="*/ 69 w 254"/>
                <a:gd name="T111" fmla="*/ 13 h 262"/>
                <a:gd name="T112" fmla="*/ 96 w 254"/>
                <a:gd name="T113" fmla="*/ 3 h 262"/>
                <a:gd name="T114" fmla="*/ 127 w 254"/>
                <a:gd name="T11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4" h="262">
                  <a:moveTo>
                    <a:pt x="127" y="63"/>
                  </a:moveTo>
                  <a:lnTo>
                    <a:pt x="119" y="64"/>
                  </a:lnTo>
                  <a:lnTo>
                    <a:pt x="109" y="66"/>
                  </a:lnTo>
                  <a:lnTo>
                    <a:pt x="99" y="71"/>
                  </a:lnTo>
                  <a:lnTo>
                    <a:pt x="91" y="80"/>
                  </a:lnTo>
                  <a:lnTo>
                    <a:pt x="84" y="93"/>
                  </a:lnTo>
                  <a:lnTo>
                    <a:pt x="79" y="110"/>
                  </a:lnTo>
                  <a:lnTo>
                    <a:pt x="78" y="131"/>
                  </a:lnTo>
                  <a:lnTo>
                    <a:pt x="79" y="152"/>
                  </a:lnTo>
                  <a:lnTo>
                    <a:pt x="84" y="169"/>
                  </a:lnTo>
                  <a:lnTo>
                    <a:pt x="91" y="181"/>
                  </a:lnTo>
                  <a:lnTo>
                    <a:pt x="99" y="191"/>
                  </a:lnTo>
                  <a:lnTo>
                    <a:pt x="109" y="196"/>
                  </a:lnTo>
                  <a:lnTo>
                    <a:pt x="119" y="199"/>
                  </a:lnTo>
                  <a:lnTo>
                    <a:pt x="127" y="200"/>
                  </a:lnTo>
                  <a:lnTo>
                    <a:pt x="136" y="199"/>
                  </a:lnTo>
                  <a:lnTo>
                    <a:pt x="146" y="196"/>
                  </a:lnTo>
                  <a:lnTo>
                    <a:pt x="155" y="191"/>
                  </a:lnTo>
                  <a:lnTo>
                    <a:pt x="163" y="181"/>
                  </a:lnTo>
                  <a:lnTo>
                    <a:pt x="171" y="169"/>
                  </a:lnTo>
                  <a:lnTo>
                    <a:pt x="175" y="152"/>
                  </a:lnTo>
                  <a:lnTo>
                    <a:pt x="177" y="131"/>
                  </a:lnTo>
                  <a:lnTo>
                    <a:pt x="175" y="110"/>
                  </a:lnTo>
                  <a:lnTo>
                    <a:pt x="171" y="93"/>
                  </a:lnTo>
                  <a:lnTo>
                    <a:pt x="163" y="80"/>
                  </a:lnTo>
                  <a:lnTo>
                    <a:pt x="155" y="71"/>
                  </a:lnTo>
                  <a:lnTo>
                    <a:pt x="146" y="66"/>
                  </a:lnTo>
                  <a:lnTo>
                    <a:pt x="136" y="64"/>
                  </a:lnTo>
                  <a:lnTo>
                    <a:pt x="127" y="63"/>
                  </a:lnTo>
                  <a:close/>
                  <a:moveTo>
                    <a:pt x="127" y="0"/>
                  </a:moveTo>
                  <a:lnTo>
                    <a:pt x="158" y="3"/>
                  </a:lnTo>
                  <a:lnTo>
                    <a:pt x="186" y="13"/>
                  </a:lnTo>
                  <a:lnTo>
                    <a:pt x="208" y="28"/>
                  </a:lnTo>
                  <a:lnTo>
                    <a:pt x="228" y="48"/>
                  </a:lnTo>
                  <a:lnTo>
                    <a:pt x="242" y="71"/>
                  </a:lnTo>
                  <a:lnTo>
                    <a:pt x="250" y="100"/>
                  </a:lnTo>
                  <a:lnTo>
                    <a:pt x="254" y="131"/>
                  </a:lnTo>
                  <a:lnTo>
                    <a:pt x="250" y="162"/>
                  </a:lnTo>
                  <a:lnTo>
                    <a:pt x="242" y="191"/>
                  </a:lnTo>
                  <a:lnTo>
                    <a:pt x="228" y="215"/>
                  </a:lnTo>
                  <a:lnTo>
                    <a:pt x="208" y="235"/>
                  </a:lnTo>
                  <a:lnTo>
                    <a:pt x="186" y="250"/>
                  </a:lnTo>
                  <a:lnTo>
                    <a:pt x="158" y="260"/>
                  </a:lnTo>
                  <a:lnTo>
                    <a:pt x="127" y="262"/>
                  </a:lnTo>
                  <a:lnTo>
                    <a:pt x="96" y="260"/>
                  </a:lnTo>
                  <a:lnTo>
                    <a:pt x="69" y="250"/>
                  </a:lnTo>
                  <a:lnTo>
                    <a:pt x="45" y="235"/>
                  </a:lnTo>
                  <a:lnTo>
                    <a:pt x="27" y="215"/>
                  </a:lnTo>
                  <a:lnTo>
                    <a:pt x="12" y="191"/>
                  </a:lnTo>
                  <a:lnTo>
                    <a:pt x="3" y="162"/>
                  </a:lnTo>
                  <a:lnTo>
                    <a:pt x="0" y="131"/>
                  </a:lnTo>
                  <a:lnTo>
                    <a:pt x="3" y="100"/>
                  </a:lnTo>
                  <a:lnTo>
                    <a:pt x="12" y="71"/>
                  </a:lnTo>
                  <a:lnTo>
                    <a:pt x="27" y="48"/>
                  </a:lnTo>
                  <a:lnTo>
                    <a:pt x="45" y="28"/>
                  </a:lnTo>
                  <a:lnTo>
                    <a:pt x="69" y="13"/>
                  </a:lnTo>
                  <a:lnTo>
                    <a:pt x="96" y="3"/>
                  </a:lnTo>
                  <a:lnTo>
                    <a:pt x="12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userDrawn="1"/>
          </p:nvSpPr>
          <p:spPr bwMode="auto">
            <a:xfrm>
              <a:off x="8489950" y="5645150"/>
              <a:ext cx="136525" cy="100013"/>
            </a:xfrm>
            <a:custGeom>
              <a:avLst/>
              <a:gdLst>
                <a:gd name="T0" fmla="*/ 0 w 342"/>
                <a:gd name="T1" fmla="*/ 0 h 249"/>
                <a:gd name="T2" fmla="*/ 76 w 342"/>
                <a:gd name="T3" fmla="*/ 0 h 249"/>
                <a:gd name="T4" fmla="*/ 106 w 342"/>
                <a:gd name="T5" fmla="*/ 154 h 249"/>
                <a:gd name="T6" fmla="*/ 107 w 342"/>
                <a:gd name="T7" fmla="*/ 154 h 249"/>
                <a:gd name="T8" fmla="*/ 137 w 342"/>
                <a:gd name="T9" fmla="*/ 0 h 249"/>
                <a:gd name="T10" fmla="*/ 205 w 342"/>
                <a:gd name="T11" fmla="*/ 0 h 249"/>
                <a:gd name="T12" fmla="*/ 234 w 342"/>
                <a:gd name="T13" fmla="*/ 155 h 249"/>
                <a:gd name="T14" fmla="*/ 235 w 342"/>
                <a:gd name="T15" fmla="*/ 155 h 249"/>
                <a:gd name="T16" fmla="*/ 266 w 342"/>
                <a:gd name="T17" fmla="*/ 0 h 249"/>
                <a:gd name="T18" fmla="*/ 342 w 342"/>
                <a:gd name="T19" fmla="*/ 0 h 249"/>
                <a:gd name="T20" fmla="*/ 272 w 342"/>
                <a:gd name="T21" fmla="*/ 249 h 249"/>
                <a:gd name="T22" fmla="*/ 196 w 342"/>
                <a:gd name="T23" fmla="*/ 249 h 249"/>
                <a:gd name="T24" fmla="*/ 170 w 342"/>
                <a:gd name="T25" fmla="*/ 97 h 249"/>
                <a:gd name="T26" fmla="*/ 169 w 342"/>
                <a:gd name="T27" fmla="*/ 97 h 249"/>
                <a:gd name="T28" fmla="*/ 143 w 342"/>
                <a:gd name="T29" fmla="*/ 249 h 249"/>
                <a:gd name="T30" fmla="*/ 67 w 342"/>
                <a:gd name="T31" fmla="*/ 249 h 249"/>
                <a:gd name="T32" fmla="*/ 0 w 342"/>
                <a:gd name="T3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249">
                  <a:moveTo>
                    <a:pt x="0" y="0"/>
                  </a:moveTo>
                  <a:lnTo>
                    <a:pt x="76" y="0"/>
                  </a:lnTo>
                  <a:lnTo>
                    <a:pt x="106" y="154"/>
                  </a:lnTo>
                  <a:lnTo>
                    <a:pt x="107" y="154"/>
                  </a:lnTo>
                  <a:lnTo>
                    <a:pt x="137" y="0"/>
                  </a:lnTo>
                  <a:lnTo>
                    <a:pt x="205" y="0"/>
                  </a:lnTo>
                  <a:lnTo>
                    <a:pt x="234" y="155"/>
                  </a:lnTo>
                  <a:lnTo>
                    <a:pt x="235" y="155"/>
                  </a:lnTo>
                  <a:lnTo>
                    <a:pt x="266" y="0"/>
                  </a:lnTo>
                  <a:lnTo>
                    <a:pt x="342" y="0"/>
                  </a:lnTo>
                  <a:lnTo>
                    <a:pt x="272" y="249"/>
                  </a:lnTo>
                  <a:lnTo>
                    <a:pt x="196" y="249"/>
                  </a:lnTo>
                  <a:lnTo>
                    <a:pt x="170" y="97"/>
                  </a:lnTo>
                  <a:lnTo>
                    <a:pt x="169" y="97"/>
                  </a:lnTo>
                  <a:lnTo>
                    <a:pt x="143" y="249"/>
                  </a:lnTo>
                  <a:lnTo>
                    <a:pt x="67" y="249"/>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userDrawn="1"/>
          </p:nvSpPr>
          <p:spPr bwMode="auto">
            <a:xfrm>
              <a:off x="7543800" y="4959350"/>
              <a:ext cx="341313" cy="452438"/>
            </a:xfrm>
            <a:custGeom>
              <a:avLst/>
              <a:gdLst>
                <a:gd name="T0" fmla="*/ 486 w 859"/>
                <a:gd name="T1" fmla="*/ 4 h 1142"/>
                <a:gd name="T2" fmla="*/ 603 w 859"/>
                <a:gd name="T3" fmla="*/ 30 h 1142"/>
                <a:gd name="T4" fmla="*/ 700 w 859"/>
                <a:gd name="T5" fmla="*/ 83 h 1142"/>
                <a:gd name="T6" fmla="*/ 771 w 859"/>
                <a:gd name="T7" fmla="*/ 167 h 1142"/>
                <a:gd name="T8" fmla="*/ 809 w 859"/>
                <a:gd name="T9" fmla="*/ 292 h 1142"/>
                <a:gd name="T10" fmla="*/ 641 w 859"/>
                <a:gd name="T11" fmla="*/ 307 h 1142"/>
                <a:gd name="T12" fmla="*/ 599 w 859"/>
                <a:gd name="T13" fmla="*/ 226 h 1142"/>
                <a:gd name="T14" fmla="*/ 528 w 859"/>
                <a:gd name="T15" fmla="*/ 179 h 1142"/>
                <a:gd name="T16" fmla="*/ 442 w 859"/>
                <a:gd name="T17" fmla="*/ 160 h 1142"/>
                <a:gd name="T18" fmla="*/ 358 w 859"/>
                <a:gd name="T19" fmla="*/ 162 h 1142"/>
                <a:gd name="T20" fmla="*/ 279 w 859"/>
                <a:gd name="T21" fmla="*/ 181 h 1142"/>
                <a:gd name="T22" fmla="*/ 220 w 859"/>
                <a:gd name="T23" fmla="*/ 225 h 1142"/>
                <a:gd name="T24" fmla="*/ 197 w 859"/>
                <a:gd name="T25" fmla="*/ 298 h 1142"/>
                <a:gd name="T26" fmla="*/ 220 w 859"/>
                <a:gd name="T27" fmla="*/ 367 h 1142"/>
                <a:gd name="T28" fmla="*/ 278 w 859"/>
                <a:gd name="T29" fmla="*/ 414 h 1142"/>
                <a:gd name="T30" fmla="*/ 363 w 859"/>
                <a:gd name="T31" fmla="*/ 446 h 1142"/>
                <a:gd name="T32" fmla="*/ 461 w 859"/>
                <a:gd name="T33" fmla="*/ 471 h 1142"/>
                <a:gd name="T34" fmla="*/ 564 w 859"/>
                <a:gd name="T35" fmla="*/ 496 h 1142"/>
                <a:gd name="T36" fmla="*/ 666 w 859"/>
                <a:gd name="T37" fmla="*/ 530 h 1142"/>
                <a:gd name="T38" fmla="*/ 756 w 859"/>
                <a:gd name="T39" fmla="*/ 578 h 1142"/>
                <a:gd name="T40" fmla="*/ 823 w 859"/>
                <a:gd name="T41" fmla="*/ 651 h 1142"/>
                <a:gd name="T42" fmla="*/ 856 w 859"/>
                <a:gd name="T43" fmla="*/ 754 h 1142"/>
                <a:gd name="T44" fmla="*/ 849 w 859"/>
                <a:gd name="T45" fmla="*/ 887 h 1142"/>
                <a:gd name="T46" fmla="*/ 801 w 859"/>
                <a:gd name="T47" fmla="*/ 992 h 1142"/>
                <a:gd name="T48" fmla="*/ 721 w 859"/>
                <a:gd name="T49" fmla="*/ 1067 h 1142"/>
                <a:gd name="T50" fmla="*/ 619 w 859"/>
                <a:gd name="T51" fmla="*/ 1114 h 1142"/>
                <a:gd name="T52" fmla="*/ 506 w 859"/>
                <a:gd name="T53" fmla="*/ 1138 h 1142"/>
                <a:gd name="T54" fmla="*/ 384 w 859"/>
                <a:gd name="T55" fmla="*/ 1140 h 1142"/>
                <a:gd name="T56" fmla="*/ 257 w 859"/>
                <a:gd name="T57" fmla="*/ 1119 h 1142"/>
                <a:gd name="T58" fmla="*/ 149 w 859"/>
                <a:gd name="T59" fmla="*/ 1069 h 1142"/>
                <a:gd name="T60" fmla="*/ 64 w 859"/>
                <a:gd name="T61" fmla="*/ 988 h 1142"/>
                <a:gd name="T62" fmla="*/ 13 w 859"/>
                <a:gd name="T63" fmla="*/ 871 h 1142"/>
                <a:gd name="T64" fmla="*/ 166 w 859"/>
                <a:gd name="T65" fmla="*/ 773 h 1142"/>
                <a:gd name="T66" fmla="*/ 191 w 859"/>
                <a:gd name="T67" fmla="*/ 872 h 1142"/>
                <a:gd name="T68" fmla="*/ 253 w 859"/>
                <a:gd name="T69" fmla="*/ 939 h 1142"/>
                <a:gd name="T70" fmla="*/ 339 w 859"/>
                <a:gd name="T71" fmla="*/ 973 h 1142"/>
                <a:gd name="T72" fmla="*/ 439 w 859"/>
                <a:gd name="T73" fmla="*/ 983 h 1142"/>
                <a:gd name="T74" fmla="*/ 513 w 859"/>
                <a:gd name="T75" fmla="*/ 978 h 1142"/>
                <a:gd name="T76" fmla="*/ 588 w 859"/>
                <a:gd name="T77" fmla="*/ 958 h 1142"/>
                <a:gd name="T78" fmla="*/ 648 w 859"/>
                <a:gd name="T79" fmla="*/ 919 h 1142"/>
                <a:gd name="T80" fmla="*/ 680 w 859"/>
                <a:gd name="T81" fmla="*/ 850 h 1142"/>
                <a:gd name="T82" fmla="*/ 671 w 859"/>
                <a:gd name="T83" fmla="*/ 764 h 1142"/>
                <a:gd name="T84" fmla="*/ 619 w 859"/>
                <a:gd name="T85" fmla="*/ 704 h 1142"/>
                <a:gd name="T86" fmla="*/ 534 w 859"/>
                <a:gd name="T87" fmla="*/ 664 h 1142"/>
                <a:gd name="T88" fmla="*/ 427 w 859"/>
                <a:gd name="T89" fmla="*/ 636 h 1142"/>
                <a:gd name="T90" fmla="*/ 317 w 859"/>
                <a:gd name="T91" fmla="*/ 610 h 1142"/>
                <a:gd name="T92" fmla="*/ 215 w 859"/>
                <a:gd name="T93" fmla="*/ 576 h 1142"/>
                <a:gd name="T94" fmla="*/ 125 w 859"/>
                <a:gd name="T95" fmla="*/ 527 h 1142"/>
                <a:gd name="T96" fmla="*/ 58 w 859"/>
                <a:gd name="T97" fmla="*/ 456 h 1142"/>
                <a:gd name="T98" fmla="*/ 23 w 859"/>
                <a:gd name="T99" fmla="*/ 353 h 1142"/>
                <a:gd name="T100" fmla="*/ 31 w 859"/>
                <a:gd name="T101" fmla="*/ 230 h 1142"/>
                <a:gd name="T102" fmla="*/ 80 w 859"/>
                <a:gd name="T103" fmla="*/ 132 h 1142"/>
                <a:gd name="T104" fmla="*/ 159 w 859"/>
                <a:gd name="T105" fmla="*/ 64 h 1142"/>
                <a:gd name="T106" fmla="*/ 257 w 859"/>
                <a:gd name="T107" fmla="*/ 20 h 1142"/>
                <a:gd name="T108" fmla="*/ 364 w 859"/>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9" h="1142">
                  <a:moveTo>
                    <a:pt x="399" y="0"/>
                  </a:moveTo>
                  <a:lnTo>
                    <a:pt x="442" y="2"/>
                  </a:lnTo>
                  <a:lnTo>
                    <a:pt x="486" y="4"/>
                  </a:lnTo>
                  <a:lnTo>
                    <a:pt x="527" y="10"/>
                  </a:lnTo>
                  <a:lnTo>
                    <a:pt x="565" y="19"/>
                  </a:lnTo>
                  <a:lnTo>
                    <a:pt x="603" y="30"/>
                  </a:lnTo>
                  <a:lnTo>
                    <a:pt x="638" y="44"/>
                  </a:lnTo>
                  <a:lnTo>
                    <a:pt x="670" y="61"/>
                  </a:lnTo>
                  <a:lnTo>
                    <a:pt x="700" y="83"/>
                  </a:lnTo>
                  <a:lnTo>
                    <a:pt x="726" y="108"/>
                  </a:lnTo>
                  <a:lnTo>
                    <a:pt x="750" y="135"/>
                  </a:lnTo>
                  <a:lnTo>
                    <a:pt x="771" y="167"/>
                  </a:lnTo>
                  <a:lnTo>
                    <a:pt x="787" y="205"/>
                  </a:lnTo>
                  <a:lnTo>
                    <a:pt x="801" y="246"/>
                  </a:lnTo>
                  <a:lnTo>
                    <a:pt x="809" y="292"/>
                  </a:lnTo>
                  <a:lnTo>
                    <a:pt x="814" y="342"/>
                  </a:lnTo>
                  <a:lnTo>
                    <a:pt x="648" y="342"/>
                  </a:lnTo>
                  <a:lnTo>
                    <a:pt x="641" y="307"/>
                  </a:lnTo>
                  <a:lnTo>
                    <a:pt x="631" y="276"/>
                  </a:lnTo>
                  <a:lnTo>
                    <a:pt x="618" y="248"/>
                  </a:lnTo>
                  <a:lnTo>
                    <a:pt x="599" y="226"/>
                  </a:lnTo>
                  <a:lnTo>
                    <a:pt x="578" y="206"/>
                  </a:lnTo>
                  <a:lnTo>
                    <a:pt x="554" y="191"/>
                  </a:lnTo>
                  <a:lnTo>
                    <a:pt x="528" y="179"/>
                  </a:lnTo>
                  <a:lnTo>
                    <a:pt x="501" y="170"/>
                  </a:lnTo>
                  <a:lnTo>
                    <a:pt x="472" y="164"/>
                  </a:lnTo>
                  <a:lnTo>
                    <a:pt x="442" y="160"/>
                  </a:lnTo>
                  <a:lnTo>
                    <a:pt x="412" y="159"/>
                  </a:lnTo>
                  <a:lnTo>
                    <a:pt x="385" y="160"/>
                  </a:lnTo>
                  <a:lnTo>
                    <a:pt x="358" y="162"/>
                  </a:lnTo>
                  <a:lnTo>
                    <a:pt x="330" y="166"/>
                  </a:lnTo>
                  <a:lnTo>
                    <a:pt x="304" y="172"/>
                  </a:lnTo>
                  <a:lnTo>
                    <a:pt x="279" y="181"/>
                  </a:lnTo>
                  <a:lnTo>
                    <a:pt x="257" y="193"/>
                  </a:lnTo>
                  <a:lnTo>
                    <a:pt x="237" y="207"/>
                  </a:lnTo>
                  <a:lnTo>
                    <a:pt x="220" y="225"/>
                  </a:lnTo>
                  <a:lnTo>
                    <a:pt x="207" y="246"/>
                  </a:lnTo>
                  <a:lnTo>
                    <a:pt x="200" y="269"/>
                  </a:lnTo>
                  <a:lnTo>
                    <a:pt x="197" y="298"/>
                  </a:lnTo>
                  <a:lnTo>
                    <a:pt x="200" y="324"/>
                  </a:lnTo>
                  <a:lnTo>
                    <a:pt x="207" y="347"/>
                  </a:lnTo>
                  <a:lnTo>
                    <a:pt x="220" y="367"/>
                  </a:lnTo>
                  <a:lnTo>
                    <a:pt x="236" y="384"/>
                  </a:lnTo>
                  <a:lnTo>
                    <a:pt x="256" y="400"/>
                  </a:lnTo>
                  <a:lnTo>
                    <a:pt x="278" y="414"/>
                  </a:lnTo>
                  <a:lnTo>
                    <a:pt x="304" y="426"/>
                  </a:lnTo>
                  <a:lnTo>
                    <a:pt x="333" y="436"/>
                  </a:lnTo>
                  <a:lnTo>
                    <a:pt x="363" y="446"/>
                  </a:lnTo>
                  <a:lnTo>
                    <a:pt x="395" y="455"/>
                  </a:lnTo>
                  <a:lnTo>
                    <a:pt x="427" y="464"/>
                  </a:lnTo>
                  <a:lnTo>
                    <a:pt x="461" y="471"/>
                  </a:lnTo>
                  <a:lnTo>
                    <a:pt x="495" y="479"/>
                  </a:lnTo>
                  <a:lnTo>
                    <a:pt x="528" y="488"/>
                  </a:lnTo>
                  <a:lnTo>
                    <a:pt x="564" y="496"/>
                  </a:lnTo>
                  <a:lnTo>
                    <a:pt x="599" y="506"/>
                  </a:lnTo>
                  <a:lnTo>
                    <a:pt x="634" y="517"/>
                  </a:lnTo>
                  <a:lnTo>
                    <a:pt x="666" y="530"/>
                  </a:lnTo>
                  <a:lnTo>
                    <a:pt x="699" y="544"/>
                  </a:lnTo>
                  <a:lnTo>
                    <a:pt x="728" y="560"/>
                  </a:lnTo>
                  <a:lnTo>
                    <a:pt x="756" y="578"/>
                  </a:lnTo>
                  <a:lnTo>
                    <a:pt x="781" y="600"/>
                  </a:lnTo>
                  <a:lnTo>
                    <a:pt x="803" y="623"/>
                  </a:lnTo>
                  <a:lnTo>
                    <a:pt x="823" y="651"/>
                  </a:lnTo>
                  <a:lnTo>
                    <a:pt x="838" y="682"/>
                  </a:lnTo>
                  <a:lnTo>
                    <a:pt x="849" y="717"/>
                  </a:lnTo>
                  <a:lnTo>
                    <a:pt x="856" y="754"/>
                  </a:lnTo>
                  <a:lnTo>
                    <a:pt x="859" y="798"/>
                  </a:lnTo>
                  <a:lnTo>
                    <a:pt x="856" y="844"/>
                  </a:lnTo>
                  <a:lnTo>
                    <a:pt x="849" y="887"/>
                  </a:lnTo>
                  <a:lnTo>
                    <a:pt x="837" y="926"/>
                  </a:lnTo>
                  <a:lnTo>
                    <a:pt x="820" y="961"/>
                  </a:lnTo>
                  <a:lnTo>
                    <a:pt x="801" y="992"/>
                  </a:lnTo>
                  <a:lnTo>
                    <a:pt x="777" y="1021"/>
                  </a:lnTo>
                  <a:lnTo>
                    <a:pt x="751" y="1046"/>
                  </a:lnTo>
                  <a:lnTo>
                    <a:pt x="721" y="1067"/>
                  </a:lnTo>
                  <a:lnTo>
                    <a:pt x="689" y="1086"/>
                  </a:lnTo>
                  <a:lnTo>
                    <a:pt x="655" y="1100"/>
                  </a:lnTo>
                  <a:lnTo>
                    <a:pt x="619" y="1114"/>
                  </a:lnTo>
                  <a:lnTo>
                    <a:pt x="583" y="1124"/>
                  </a:lnTo>
                  <a:lnTo>
                    <a:pt x="544" y="1132"/>
                  </a:lnTo>
                  <a:lnTo>
                    <a:pt x="506" y="1138"/>
                  </a:lnTo>
                  <a:lnTo>
                    <a:pt x="467" y="1140"/>
                  </a:lnTo>
                  <a:lnTo>
                    <a:pt x="429" y="1142"/>
                  </a:lnTo>
                  <a:lnTo>
                    <a:pt x="384" y="1140"/>
                  </a:lnTo>
                  <a:lnTo>
                    <a:pt x="339" y="1137"/>
                  </a:lnTo>
                  <a:lnTo>
                    <a:pt x="297" y="1129"/>
                  </a:lnTo>
                  <a:lnTo>
                    <a:pt x="257" y="1119"/>
                  </a:lnTo>
                  <a:lnTo>
                    <a:pt x="218" y="1105"/>
                  </a:lnTo>
                  <a:lnTo>
                    <a:pt x="182" y="1089"/>
                  </a:lnTo>
                  <a:lnTo>
                    <a:pt x="149" y="1069"/>
                  </a:lnTo>
                  <a:lnTo>
                    <a:pt x="118" y="1046"/>
                  </a:lnTo>
                  <a:lnTo>
                    <a:pt x="89" y="1020"/>
                  </a:lnTo>
                  <a:lnTo>
                    <a:pt x="64" y="988"/>
                  </a:lnTo>
                  <a:lnTo>
                    <a:pt x="43" y="953"/>
                  </a:lnTo>
                  <a:lnTo>
                    <a:pt x="26" y="915"/>
                  </a:lnTo>
                  <a:lnTo>
                    <a:pt x="13" y="871"/>
                  </a:lnTo>
                  <a:lnTo>
                    <a:pt x="3" y="824"/>
                  </a:lnTo>
                  <a:lnTo>
                    <a:pt x="0" y="773"/>
                  </a:lnTo>
                  <a:lnTo>
                    <a:pt x="166" y="773"/>
                  </a:lnTo>
                  <a:lnTo>
                    <a:pt x="170" y="810"/>
                  </a:lnTo>
                  <a:lnTo>
                    <a:pt x="179" y="844"/>
                  </a:lnTo>
                  <a:lnTo>
                    <a:pt x="191" y="872"/>
                  </a:lnTo>
                  <a:lnTo>
                    <a:pt x="209" y="899"/>
                  </a:lnTo>
                  <a:lnTo>
                    <a:pt x="230" y="920"/>
                  </a:lnTo>
                  <a:lnTo>
                    <a:pt x="253" y="939"/>
                  </a:lnTo>
                  <a:lnTo>
                    <a:pt x="279" y="952"/>
                  </a:lnTo>
                  <a:lnTo>
                    <a:pt x="308" y="965"/>
                  </a:lnTo>
                  <a:lnTo>
                    <a:pt x="339" y="973"/>
                  </a:lnTo>
                  <a:lnTo>
                    <a:pt x="370" y="978"/>
                  </a:lnTo>
                  <a:lnTo>
                    <a:pt x="404" y="982"/>
                  </a:lnTo>
                  <a:lnTo>
                    <a:pt x="439" y="983"/>
                  </a:lnTo>
                  <a:lnTo>
                    <a:pt x="462" y="983"/>
                  </a:lnTo>
                  <a:lnTo>
                    <a:pt x="488" y="981"/>
                  </a:lnTo>
                  <a:lnTo>
                    <a:pt x="513" y="978"/>
                  </a:lnTo>
                  <a:lnTo>
                    <a:pt x="539" y="973"/>
                  </a:lnTo>
                  <a:lnTo>
                    <a:pt x="564" y="967"/>
                  </a:lnTo>
                  <a:lnTo>
                    <a:pt x="588" y="958"/>
                  </a:lnTo>
                  <a:lnTo>
                    <a:pt x="610" y="947"/>
                  </a:lnTo>
                  <a:lnTo>
                    <a:pt x="630" y="935"/>
                  </a:lnTo>
                  <a:lnTo>
                    <a:pt x="648" y="919"/>
                  </a:lnTo>
                  <a:lnTo>
                    <a:pt x="662" y="899"/>
                  </a:lnTo>
                  <a:lnTo>
                    <a:pt x="674" y="876"/>
                  </a:lnTo>
                  <a:lnTo>
                    <a:pt x="680" y="850"/>
                  </a:lnTo>
                  <a:lnTo>
                    <a:pt x="682" y="821"/>
                  </a:lnTo>
                  <a:lnTo>
                    <a:pt x="680" y="790"/>
                  </a:lnTo>
                  <a:lnTo>
                    <a:pt x="671" y="764"/>
                  </a:lnTo>
                  <a:lnTo>
                    <a:pt x="659" y="742"/>
                  </a:lnTo>
                  <a:lnTo>
                    <a:pt x="641" y="722"/>
                  </a:lnTo>
                  <a:lnTo>
                    <a:pt x="619" y="704"/>
                  </a:lnTo>
                  <a:lnTo>
                    <a:pt x="594" y="689"/>
                  </a:lnTo>
                  <a:lnTo>
                    <a:pt x="565" y="676"/>
                  </a:lnTo>
                  <a:lnTo>
                    <a:pt x="534" y="664"/>
                  </a:lnTo>
                  <a:lnTo>
                    <a:pt x="501" y="654"/>
                  </a:lnTo>
                  <a:lnTo>
                    <a:pt x="465" y="644"/>
                  </a:lnTo>
                  <a:lnTo>
                    <a:pt x="427" y="636"/>
                  </a:lnTo>
                  <a:lnTo>
                    <a:pt x="390" y="627"/>
                  </a:lnTo>
                  <a:lnTo>
                    <a:pt x="352" y="618"/>
                  </a:lnTo>
                  <a:lnTo>
                    <a:pt x="317" y="610"/>
                  </a:lnTo>
                  <a:lnTo>
                    <a:pt x="282" y="600"/>
                  </a:lnTo>
                  <a:lnTo>
                    <a:pt x="247" y="588"/>
                  </a:lnTo>
                  <a:lnTo>
                    <a:pt x="215" y="576"/>
                  </a:lnTo>
                  <a:lnTo>
                    <a:pt x="182" y="562"/>
                  </a:lnTo>
                  <a:lnTo>
                    <a:pt x="153" y="546"/>
                  </a:lnTo>
                  <a:lnTo>
                    <a:pt x="125" y="527"/>
                  </a:lnTo>
                  <a:lnTo>
                    <a:pt x="99" y="506"/>
                  </a:lnTo>
                  <a:lnTo>
                    <a:pt x="77" y="483"/>
                  </a:lnTo>
                  <a:lnTo>
                    <a:pt x="58" y="456"/>
                  </a:lnTo>
                  <a:lnTo>
                    <a:pt x="42" y="425"/>
                  </a:lnTo>
                  <a:lnTo>
                    <a:pt x="31" y="392"/>
                  </a:lnTo>
                  <a:lnTo>
                    <a:pt x="23" y="353"/>
                  </a:lnTo>
                  <a:lnTo>
                    <a:pt x="21" y="311"/>
                  </a:lnTo>
                  <a:lnTo>
                    <a:pt x="23" y="268"/>
                  </a:lnTo>
                  <a:lnTo>
                    <a:pt x="31" y="230"/>
                  </a:lnTo>
                  <a:lnTo>
                    <a:pt x="43" y="193"/>
                  </a:lnTo>
                  <a:lnTo>
                    <a:pt x="59" y="161"/>
                  </a:lnTo>
                  <a:lnTo>
                    <a:pt x="80" y="132"/>
                  </a:lnTo>
                  <a:lnTo>
                    <a:pt x="103" y="106"/>
                  </a:lnTo>
                  <a:lnTo>
                    <a:pt x="130" y="84"/>
                  </a:lnTo>
                  <a:lnTo>
                    <a:pt x="159" y="64"/>
                  </a:lnTo>
                  <a:lnTo>
                    <a:pt x="190" y="46"/>
                  </a:lnTo>
                  <a:lnTo>
                    <a:pt x="222" y="32"/>
                  </a:lnTo>
                  <a:lnTo>
                    <a:pt x="257" y="20"/>
                  </a:lnTo>
                  <a:lnTo>
                    <a:pt x="292" y="12"/>
                  </a:lnTo>
                  <a:lnTo>
                    <a:pt x="328" y="5"/>
                  </a:lnTo>
                  <a:lnTo>
                    <a:pt x="364"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noEditPoints="1"/>
            </p:cNvSpPr>
            <p:nvPr userDrawn="1"/>
          </p:nvSpPr>
          <p:spPr bwMode="auto">
            <a:xfrm>
              <a:off x="7897813" y="4959350"/>
              <a:ext cx="377825" cy="452438"/>
            </a:xfrm>
            <a:custGeom>
              <a:avLst/>
              <a:gdLst>
                <a:gd name="T0" fmla="*/ 631 w 951"/>
                <a:gd name="T1" fmla="*/ 580 h 1142"/>
                <a:gd name="T2" fmla="*/ 531 w 951"/>
                <a:gd name="T3" fmla="*/ 605 h 1142"/>
                <a:gd name="T4" fmla="*/ 418 w 951"/>
                <a:gd name="T5" fmla="*/ 621 h 1142"/>
                <a:gd name="T6" fmla="*/ 322 w 951"/>
                <a:gd name="T7" fmla="*/ 641 h 1142"/>
                <a:gd name="T8" fmla="*/ 248 w 951"/>
                <a:gd name="T9" fmla="*/ 676 h 1142"/>
                <a:gd name="T10" fmla="*/ 197 w 951"/>
                <a:gd name="T11" fmla="*/ 733 h 1142"/>
                <a:gd name="T12" fmla="*/ 177 w 951"/>
                <a:gd name="T13" fmla="*/ 823 h 1142"/>
                <a:gd name="T14" fmla="*/ 195 w 951"/>
                <a:gd name="T15" fmla="*/ 904 h 1142"/>
                <a:gd name="T16" fmla="*/ 246 w 951"/>
                <a:gd name="T17" fmla="*/ 953 h 1142"/>
                <a:gd name="T18" fmla="*/ 318 w 951"/>
                <a:gd name="T19" fmla="*/ 978 h 1142"/>
                <a:gd name="T20" fmla="*/ 420 w 951"/>
                <a:gd name="T21" fmla="*/ 981 h 1142"/>
                <a:gd name="T22" fmla="*/ 540 w 951"/>
                <a:gd name="T23" fmla="*/ 947 h 1142"/>
                <a:gd name="T24" fmla="*/ 621 w 951"/>
                <a:gd name="T25" fmla="*/ 885 h 1142"/>
                <a:gd name="T26" fmla="*/ 667 w 951"/>
                <a:gd name="T27" fmla="*/ 810 h 1142"/>
                <a:gd name="T28" fmla="*/ 682 w 951"/>
                <a:gd name="T29" fmla="*/ 737 h 1142"/>
                <a:gd name="T30" fmla="*/ 502 w 951"/>
                <a:gd name="T31" fmla="*/ 0 h 1142"/>
                <a:gd name="T32" fmla="*/ 604 w 951"/>
                <a:gd name="T33" fmla="*/ 12 h 1142"/>
                <a:gd name="T34" fmla="*/ 699 w 951"/>
                <a:gd name="T35" fmla="*/ 40 h 1142"/>
                <a:gd name="T36" fmla="*/ 776 w 951"/>
                <a:gd name="T37" fmla="*/ 93 h 1142"/>
                <a:gd name="T38" fmla="*/ 828 w 951"/>
                <a:gd name="T39" fmla="*/ 177 h 1142"/>
                <a:gd name="T40" fmla="*/ 848 w 951"/>
                <a:gd name="T41" fmla="*/ 299 h 1142"/>
                <a:gd name="T42" fmla="*/ 849 w 951"/>
                <a:gd name="T43" fmla="*/ 916 h 1142"/>
                <a:gd name="T44" fmla="*/ 861 w 951"/>
                <a:gd name="T45" fmla="*/ 967 h 1142"/>
                <a:gd name="T46" fmla="*/ 900 w 951"/>
                <a:gd name="T47" fmla="*/ 983 h 1142"/>
                <a:gd name="T48" fmla="*/ 951 w 951"/>
                <a:gd name="T49" fmla="*/ 972 h 1142"/>
                <a:gd name="T50" fmla="*/ 900 w 951"/>
                <a:gd name="T51" fmla="*/ 1134 h 1142"/>
                <a:gd name="T52" fmla="*/ 805 w 951"/>
                <a:gd name="T53" fmla="*/ 1139 h 1142"/>
                <a:gd name="T54" fmla="*/ 739 w 951"/>
                <a:gd name="T55" fmla="*/ 1110 h 1142"/>
                <a:gd name="T56" fmla="*/ 699 w 951"/>
                <a:gd name="T57" fmla="*/ 1042 h 1142"/>
                <a:gd name="T58" fmla="*/ 655 w 951"/>
                <a:gd name="T59" fmla="*/ 1013 h 1142"/>
                <a:gd name="T60" fmla="*/ 531 w 951"/>
                <a:gd name="T61" fmla="*/ 1100 h 1142"/>
                <a:gd name="T62" fmla="*/ 387 w 951"/>
                <a:gd name="T63" fmla="*/ 1139 h 1142"/>
                <a:gd name="T64" fmla="*/ 253 w 951"/>
                <a:gd name="T65" fmla="*/ 1135 h 1142"/>
                <a:gd name="T66" fmla="*/ 144 w 951"/>
                <a:gd name="T67" fmla="*/ 1100 h 1142"/>
                <a:gd name="T68" fmla="*/ 61 w 951"/>
                <a:gd name="T69" fmla="*/ 1032 h 1142"/>
                <a:gd name="T70" fmla="*/ 11 w 951"/>
                <a:gd name="T71" fmla="*/ 927 h 1142"/>
                <a:gd name="T72" fmla="*/ 3 w 951"/>
                <a:gd name="T73" fmla="*/ 789 h 1142"/>
                <a:gd name="T74" fmla="*/ 34 w 951"/>
                <a:gd name="T75" fmla="*/ 676 h 1142"/>
                <a:gd name="T76" fmla="*/ 95 w 951"/>
                <a:gd name="T77" fmla="*/ 598 h 1142"/>
                <a:gd name="T78" fmla="*/ 178 w 951"/>
                <a:gd name="T79" fmla="*/ 549 h 1142"/>
                <a:gd name="T80" fmla="*/ 275 w 951"/>
                <a:gd name="T81" fmla="*/ 516 h 1142"/>
                <a:gd name="T82" fmla="*/ 382 w 951"/>
                <a:gd name="T83" fmla="*/ 493 h 1142"/>
                <a:gd name="T84" fmla="*/ 491 w 951"/>
                <a:gd name="T85" fmla="*/ 475 h 1142"/>
                <a:gd name="T86" fmla="*/ 582 w 951"/>
                <a:gd name="T87" fmla="*/ 456 h 1142"/>
                <a:gd name="T88" fmla="*/ 648 w 951"/>
                <a:gd name="T89" fmla="*/ 424 h 1142"/>
                <a:gd name="T90" fmla="*/ 682 w 951"/>
                <a:gd name="T91" fmla="*/ 367 h 1142"/>
                <a:gd name="T92" fmla="*/ 675 w 951"/>
                <a:gd name="T93" fmla="*/ 277 h 1142"/>
                <a:gd name="T94" fmla="*/ 638 w 951"/>
                <a:gd name="T95" fmla="*/ 212 h 1142"/>
                <a:gd name="T96" fmla="*/ 580 w 951"/>
                <a:gd name="T97" fmla="*/ 176 h 1142"/>
                <a:gd name="T98" fmla="*/ 507 w 951"/>
                <a:gd name="T99" fmla="*/ 161 h 1142"/>
                <a:gd name="T100" fmla="*/ 424 w 951"/>
                <a:gd name="T101" fmla="*/ 160 h 1142"/>
                <a:gd name="T102" fmla="*/ 332 w 951"/>
                <a:gd name="T103" fmla="*/ 176 h 1142"/>
                <a:gd name="T104" fmla="*/ 261 w 951"/>
                <a:gd name="T105" fmla="*/ 220 h 1142"/>
                <a:gd name="T106" fmla="*/ 218 w 951"/>
                <a:gd name="T107" fmla="*/ 294 h 1142"/>
                <a:gd name="T108" fmla="*/ 40 w 951"/>
                <a:gd name="T109" fmla="*/ 365 h 1142"/>
                <a:gd name="T110" fmla="*/ 66 w 951"/>
                <a:gd name="T111" fmla="*/ 223 h 1142"/>
                <a:gd name="T112" fmla="*/ 129 w 951"/>
                <a:gd name="T113" fmla="*/ 120 h 1142"/>
                <a:gd name="T114" fmla="*/ 223 w 951"/>
                <a:gd name="T115" fmla="*/ 51 h 1142"/>
                <a:gd name="T116" fmla="*/ 338 w 951"/>
                <a:gd name="T117" fmla="*/ 13 h 1142"/>
                <a:gd name="T118" fmla="*/ 469 w 951"/>
                <a:gd name="T11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1" h="1142">
                  <a:moveTo>
                    <a:pt x="682" y="554"/>
                  </a:moveTo>
                  <a:lnTo>
                    <a:pt x="658" y="569"/>
                  </a:lnTo>
                  <a:lnTo>
                    <a:pt x="631" y="580"/>
                  </a:lnTo>
                  <a:lnTo>
                    <a:pt x="599" y="590"/>
                  </a:lnTo>
                  <a:lnTo>
                    <a:pt x="566" y="597"/>
                  </a:lnTo>
                  <a:lnTo>
                    <a:pt x="531" y="605"/>
                  </a:lnTo>
                  <a:lnTo>
                    <a:pt x="494" y="610"/>
                  </a:lnTo>
                  <a:lnTo>
                    <a:pt x="455" y="615"/>
                  </a:lnTo>
                  <a:lnTo>
                    <a:pt x="418" y="621"/>
                  </a:lnTo>
                  <a:lnTo>
                    <a:pt x="381" y="627"/>
                  </a:lnTo>
                  <a:lnTo>
                    <a:pt x="351" y="633"/>
                  </a:lnTo>
                  <a:lnTo>
                    <a:pt x="322" y="641"/>
                  </a:lnTo>
                  <a:lnTo>
                    <a:pt x="296" y="651"/>
                  </a:lnTo>
                  <a:lnTo>
                    <a:pt x="271" y="662"/>
                  </a:lnTo>
                  <a:lnTo>
                    <a:pt x="248" y="676"/>
                  </a:lnTo>
                  <a:lnTo>
                    <a:pt x="228" y="692"/>
                  </a:lnTo>
                  <a:lnTo>
                    <a:pt x="210" y="711"/>
                  </a:lnTo>
                  <a:lnTo>
                    <a:pt x="197" y="733"/>
                  </a:lnTo>
                  <a:lnTo>
                    <a:pt x="185" y="759"/>
                  </a:lnTo>
                  <a:lnTo>
                    <a:pt x="179" y="789"/>
                  </a:lnTo>
                  <a:lnTo>
                    <a:pt x="177" y="823"/>
                  </a:lnTo>
                  <a:lnTo>
                    <a:pt x="179" y="854"/>
                  </a:lnTo>
                  <a:lnTo>
                    <a:pt x="185" y="880"/>
                  </a:lnTo>
                  <a:lnTo>
                    <a:pt x="195" y="904"/>
                  </a:lnTo>
                  <a:lnTo>
                    <a:pt x="210" y="924"/>
                  </a:lnTo>
                  <a:lnTo>
                    <a:pt x="226" y="940"/>
                  </a:lnTo>
                  <a:lnTo>
                    <a:pt x="246" y="953"/>
                  </a:lnTo>
                  <a:lnTo>
                    <a:pt x="269" y="965"/>
                  </a:lnTo>
                  <a:lnTo>
                    <a:pt x="292" y="973"/>
                  </a:lnTo>
                  <a:lnTo>
                    <a:pt x="318" y="978"/>
                  </a:lnTo>
                  <a:lnTo>
                    <a:pt x="345" y="982"/>
                  </a:lnTo>
                  <a:lnTo>
                    <a:pt x="372" y="983"/>
                  </a:lnTo>
                  <a:lnTo>
                    <a:pt x="420" y="981"/>
                  </a:lnTo>
                  <a:lnTo>
                    <a:pt x="464" y="973"/>
                  </a:lnTo>
                  <a:lnTo>
                    <a:pt x="504" y="962"/>
                  </a:lnTo>
                  <a:lnTo>
                    <a:pt x="540" y="947"/>
                  </a:lnTo>
                  <a:lnTo>
                    <a:pt x="570" y="929"/>
                  </a:lnTo>
                  <a:lnTo>
                    <a:pt x="597" y="909"/>
                  </a:lnTo>
                  <a:lnTo>
                    <a:pt x="621" y="885"/>
                  </a:lnTo>
                  <a:lnTo>
                    <a:pt x="639" y="861"/>
                  </a:lnTo>
                  <a:lnTo>
                    <a:pt x="655" y="836"/>
                  </a:lnTo>
                  <a:lnTo>
                    <a:pt x="667" y="810"/>
                  </a:lnTo>
                  <a:lnTo>
                    <a:pt x="675" y="785"/>
                  </a:lnTo>
                  <a:lnTo>
                    <a:pt x="680" y="760"/>
                  </a:lnTo>
                  <a:lnTo>
                    <a:pt x="682" y="737"/>
                  </a:lnTo>
                  <a:lnTo>
                    <a:pt x="682" y="554"/>
                  </a:lnTo>
                  <a:close/>
                  <a:moveTo>
                    <a:pt x="469" y="0"/>
                  </a:moveTo>
                  <a:lnTo>
                    <a:pt x="502" y="0"/>
                  </a:lnTo>
                  <a:lnTo>
                    <a:pt x="537" y="3"/>
                  </a:lnTo>
                  <a:lnTo>
                    <a:pt x="571" y="7"/>
                  </a:lnTo>
                  <a:lnTo>
                    <a:pt x="604" y="12"/>
                  </a:lnTo>
                  <a:lnTo>
                    <a:pt x="637" y="18"/>
                  </a:lnTo>
                  <a:lnTo>
                    <a:pt x="669" y="28"/>
                  </a:lnTo>
                  <a:lnTo>
                    <a:pt x="699" y="40"/>
                  </a:lnTo>
                  <a:lnTo>
                    <a:pt x="726" y="54"/>
                  </a:lnTo>
                  <a:lnTo>
                    <a:pt x="752" y="73"/>
                  </a:lnTo>
                  <a:lnTo>
                    <a:pt x="776" y="93"/>
                  </a:lnTo>
                  <a:lnTo>
                    <a:pt x="797" y="117"/>
                  </a:lnTo>
                  <a:lnTo>
                    <a:pt x="815" y="145"/>
                  </a:lnTo>
                  <a:lnTo>
                    <a:pt x="828" y="177"/>
                  </a:lnTo>
                  <a:lnTo>
                    <a:pt x="840" y="213"/>
                  </a:lnTo>
                  <a:lnTo>
                    <a:pt x="846" y="255"/>
                  </a:lnTo>
                  <a:lnTo>
                    <a:pt x="848" y="299"/>
                  </a:lnTo>
                  <a:lnTo>
                    <a:pt x="848" y="861"/>
                  </a:lnTo>
                  <a:lnTo>
                    <a:pt x="848" y="890"/>
                  </a:lnTo>
                  <a:lnTo>
                    <a:pt x="849" y="916"/>
                  </a:lnTo>
                  <a:lnTo>
                    <a:pt x="851" y="937"/>
                  </a:lnTo>
                  <a:lnTo>
                    <a:pt x="854" y="953"/>
                  </a:lnTo>
                  <a:lnTo>
                    <a:pt x="861" y="967"/>
                  </a:lnTo>
                  <a:lnTo>
                    <a:pt x="871" y="976"/>
                  </a:lnTo>
                  <a:lnTo>
                    <a:pt x="883" y="981"/>
                  </a:lnTo>
                  <a:lnTo>
                    <a:pt x="900" y="983"/>
                  </a:lnTo>
                  <a:lnTo>
                    <a:pt x="915" y="982"/>
                  </a:lnTo>
                  <a:lnTo>
                    <a:pt x="933" y="980"/>
                  </a:lnTo>
                  <a:lnTo>
                    <a:pt x="951" y="972"/>
                  </a:lnTo>
                  <a:lnTo>
                    <a:pt x="951" y="1112"/>
                  </a:lnTo>
                  <a:lnTo>
                    <a:pt x="928" y="1124"/>
                  </a:lnTo>
                  <a:lnTo>
                    <a:pt x="900" y="1134"/>
                  </a:lnTo>
                  <a:lnTo>
                    <a:pt x="869" y="1139"/>
                  </a:lnTo>
                  <a:lnTo>
                    <a:pt x="832" y="1142"/>
                  </a:lnTo>
                  <a:lnTo>
                    <a:pt x="805" y="1139"/>
                  </a:lnTo>
                  <a:lnTo>
                    <a:pt x="780" y="1134"/>
                  </a:lnTo>
                  <a:lnTo>
                    <a:pt x="757" y="1124"/>
                  </a:lnTo>
                  <a:lnTo>
                    <a:pt x="739" y="1110"/>
                  </a:lnTo>
                  <a:lnTo>
                    <a:pt x="721" y="1092"/>
                  </a:lnTo>
                  <a:lnTo>
                    <a:pt x="709" y="1069"/>
                  </a:lnTo>
                  <a:lnTo>
                    <a:pt x="699" y="1042"/>
                  </a:lnTo>
                  <a:lnTo>
                    <a:pt x="694" y="1010"/>
                  </a:lnTo>
                  <a:lnTo>
                    <a:pt x="692" y="972"/>
                  </a:lnTo>
                  <a:lnTo>
                    <a:pt x="655" y="1013"/>
                  </a:lnTo>
                  <a:lnTo>
                    <a:pt x="617" y="1048"/>
                  </a:lnTo>
                  <a:lnTo>
                    <a:pt x="576" y="1077"/>
                  </a:lnTo>
                  <a:lnTo>
                    <a:pt x="531" y="1100"/>
                  </a:lnTo>
                  <a:lnTo>
                    <a:pt x="485" y="1119"/>
                  </a:lnTo>
                  <a:lnTo>
                    <a:pt x="438" y="1132"/>
                  </a:lnTo>
                  <a:lnTo>
                    <a:pt x="387" y="1139"/>
                  </a:lnTo>
                  <a:lnTo>
                    <a:pt x="336" y="1142"/>
                  </a:lnTo>
                  <a:lnTo>
                    <a:pt x="294" y="1140"/>
                  </a:lnTo>
                  <a:lnTo>
                    <a:pt x="253" y="1135"/>
                  </a:lnTo>
                  <a:lnTo>
                    <a:pt x="214" y="1127"/>
                  </a:lnTo>
                  <a:lnTo>
                    <a:pt x="178" y="1115"/>
                  </a:lnTo>
                  <a:lnTo>
                    <a:pt x="144" y="1100"/>
                  </a:lnTo>
                  <a:lnTo>
                    <a:pt x="113" y="1081"/>
                  </a:lnTo>
                  <a:lnTo>
                    <a:pt x="85" y="1058"/>
                  </a:lnTo>
                  <a:lnTo>
                    <a:pt x="61" y="1032"/>
                  </a:lnTo>
                  <a:lnTo>
                    <a:pt x="40" y="1001"/>
                  </a:lnTo>
                  <a:lnTo>
                    <a:pt x="22" y="966"/>
                  </a:lnTo>
                  <a:lnTo>
                    <a:pt x="11" y="927"/>
                  </a:lnTo>
                  <a:lnTo>
                    <a:pt x="3" y="884"/>
                  </a:lnTo>
                  <a:lnTo>
                    <a:pt x="0" y="835"/>
                  </a:lnTo>
                  <a:lnTo>
                    <a:pt x="3" y="789"/>
                  </a:lnTo>
                  <a:lnTo>
                    <a:pt x="9" y="747"/>
                  </a:lnTo>
                  <a:lnTo>
                    <a:pt x="20" y="709"/>
                  </a:lnTo>
                  <a:lnTo>
                    <a:pt x="34" y="676"/>
                  </a:lnTo>
                  <a:lnTo>
                    <a:pt x="51" y="647"/>
                  </a:lnTo>
                  <a:lnTo>
                    <a:pt x="71" y="621"/>
                  </a:lnTo>
                  <a:lnTo>
                    <a:pt x="95" y="598"/>
                  </a:lnTo>
                  <a:lnTo>
                    <a:pt x="121" y="580"/>
                  </a:lnTo>
                  <a:lnTo>
                    <a:pt x="148" y="562"/>
                  </a:lnTo>
                  <a:lnTo>
                    <a:pt x="178" y="549"/>
                  </a:lnTo>
                  <a:lnTo>
                    <a:pt x="209" y="536"/>
                  </a:lnTo>
                  <a:lnTo>
                    <a:pt x="241" y="525"/>
                  </a:lnTo>
                  <a:lnTo>
                    <a:pt x="275" y="516"/>
                  </a:lnTo>
                  <a:lnTo>
                    <a:pt x="308" y="507"/>
                  </a:lnTo>
                  <a:lnTo>
                    <a:pt x="343" y="500"/>
                  </a:lnTo>
                  <a:lnTo>
                    <a:pt x="382" y="493"/>
                  </a:lnTo>
                  <a:lnTo>
                    <a:pt x="420" y="486"/>
                  </a:lnTo>
                  <a:lnTo>
                    <a:pt x="456" y="481"/>
                  </a:lnTo>
                  <a:lnTo>
                    <a:pt x="491" y="475"/>
                  </a:lnTo>
                  <a:lnTo>
                    <a:pt x="524" y="470"/>
                  </a:lnTo>
                  <a:lnTo>
                    <a:pt x="555" y="464"/>
                  </a:lnTo>
                  <a:lnTo>
                    <a:pt x="582" y="456"/>
                  </a:lnTo>
                  <a:lnTo>
                    <a:pt x="607" y="448"/>
                  </a:lnTo>
                  <a:lnTo>
                    <a:pt x="629" y="438"/>
                  </a:lnTo>
                  <a:lnTo>
                    <a:pt x="648" y="424"/>
                  </a:lnTo>
                  <a:lnTo>
                    <a:pt x="663" y="408"/>
                  </a:lnTo>
                  <a:lnTo>
                    <a:pt x="674" y="389"/>
                  </a:lnTo>
                  <a:lnTo>
                    <a:pt x="682" y="367"/>
                  </a:lnTo>
                  <a:lnTo>
                    <a:pt x="684" y="341"/>
                  </a:lnTo>
                  <a:lnTo>
                    <a:pt x="682" y="307"/>
                  </a:lnTo>
                  <a:lnTo>
                    <a:pt x="675" y="277"/>
                  </a:lnTo>
                  <a:lnTo>
                    <a:pt x="667" y="252"/>
                  </a:lnTo>
                  <a:lnTo>
                    <a:pt x="654" y="230"/>
                  </a:lnTo>
                  <a:lnTo>
                    <a:pt x="638" y="212"/>
                  </a:lnTo>
                  <a:lnTo>
                    <a:pt x="621" y="197"/>
                  </a:lnTo>
                  <a:lnTo>
                    <a:pt x="601" y="185"/>
                  </a:lnTo>
                  <a:lnTo>
                    <a:pt x="580" y="176"/>
                  </a:lnTo>
                  <a:lnTo>
                    <a:pt x="556" y="169"/>
                  </a:lnTo>
                  <a:lnTo>
                    <a:pt x="532" y="164"/>
                  </a:lnTo>
                  <a:lnTo>
                    <a:pt x="507" y="161"/>
                  </a:lnTo>
                  <a:lnTo>
                    <a:pt x="483" y="159"/>
                  </a:lnTo>
                  <a:lnTo>
                    <a:pt x="459" y="159"/>
                  </a:lnTo>
                  <a:lnTo>
                    <a:pt x="424" y="160"/>
                  </a:lnTo>
                  <a:lnTo>
                    <a:pt x="392" y="162"/>
                  </a:lnTo>
                  <a:lnTo>
                    <a:pt x="361" y="169"/>
                  </a:lnTo>
                  <a:lnTo>
                    <a:pt x="332" y="176"/>
                  </a:lnTo>
                  <a:lnTo>
                    <a:pt x="306" y="187"/>
                  </a:lnTo>
                  <a:lnTo>
                    <a:pt x="282" y="202"/>
                  </a:lnTo>
                  <a:lnTo>
                    <a:pt x="261" y="220"/>
                  </a:lnTo>
                  <a:lnTo>
                    <a:pt x="244" y="241"/>
                  </a:lnTo>
                  <a:lnTo>
                    <a:pt x="229" y="266"/>
                  </a:lnTo>
                  <a:lnTo>
                    <a:pt x="218" y="294"/>
                  </a:lnTo>
                  <a:lnTo>
                    <a:pt x="210" y="328"/>
                  </a:lnTo>
                  <a:lnTo>
                    <a:pt x="206" y="365"/>
                  </a:lnTo>
                  <a:lnTo>
                    <a:pt x="40" y="365"/>
                  </a:lnTo>
                  <a:lnTo>
                    <a:pt x="44" y="313"/>
                  </a:lnTo>
                  <a:lnTo>
                    <a:pt x="52" y="267"/>
                  </a:lnTo>
                  <a:lnTo>
                    <a:pt x="66" y="223"/>
                  </a:lnTo>
                  <a:lnTo>
                    <a:pt x="83" y="185"/>
                  </a:lnTo>
                  <a:lnTo>
                    <a:pt x="105" y="151"/>
                  </a:lnTo>
                  <a:lnTo>
                    <a:pt x="129" y="120"/>
                  </a:lnTo>
                  <a:lnTo>
                    <a:pt x="158" y="94"/>
                  </a:lnTo>
                  <a:lnTo>
                    <a:pt x="189" y="70"/>
                  </a:lnTo>
                  <a:lnTo>
                    <a:pt x="223" y="51"/>
                  </a:lnTo>
                  <a:lnTo>
                    <a:pt x="259" y="35"/>
                  </a:lnTo>
                  <a:lnTo>
                    <a:pt x="297" y="22"/>
                  </a:lnTo>
                  <a:lnTo>
                    <a:pt x="338" y="13"/>
                  </a:lnTo>
                  <a:lnTo>
                    <a:pt x="381" y="5"/>
                  </a:lnTo>
                  <a:lnTo>
                    <a:pt x="424" y="2"/>
                  </a:lnTo>
                  <a:lnTo>
                    <a:pt x="46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8270875" y="4959350"/>
              <a:ext cx="341313" cy="452438"/>
            </a:xfrm>
            <a:custGeom>
              <a:avLst/>
              <a:gdLst>
                <a:gd name="T0" fmla="*/ 487 w 860"/>
                <a:gd name="T1" fmla="*/ 4 h 1142"/>
                <a:gd name="T2" fmla="*/ 603 w 860"/>
                <a:gd name="T3" fmla="*/ 30 h 1142"/>
                <a:gd name="T4" fmla="*/ 700 w 860"/>
                <a:gd name="T5" fmla="*/ 83 h 1142"/>
                <a:gd name="T6" fmla="*/ 771 w 860"/>
                <a:gd name="T7" fmla="*/ 167 h 1142"/>
                <a:gd name="T8" fmla="*/ 810 w 860"/>
                <a:gd name="T9" fmla="*/ 292 h 1142"/>
                <a:gd name="T10" fmla="*/ 642 w 860"/>
                <a:gd name="T11" fmla="*/ 307 h 1142"/>
                <a:gd name="T12" fmla="*/ 600 w 860"/>
                <a:gd name="T13" fmla="*/ 226 h 1142"/>
                <a:gd name="T14" fmla="*/ 529 w 860"/>
                <a:gd name="T15" fmla="*/ 179 h 1142"/>
                <a:gd name="T16" fmla="*/ 443 w 860"/>
                <a:gd name="T17" fmla="*/ 160 h 1142"/>
                <a:gd name="T18" fmla="*/ 358 w 860"/>
                <a:gd name="T19" fmla="*/ 162 h 1142"/>
                <a:gd name="T20" fmla="*/ 280 w 860"/>
                <a:gd name="T21" fmla="*/ 181 h 1142"/>
                <a:gd name="T22" fmla="*/ 220 w 860"/>
                <a:gd name="T23" fmla="*/ 225 h 1142"/>
                <a:gd name="T24" fmla="*/ 198 w 860"/>
                <a:gd name="T25" fmla="*/ 298 h 1142"/>
                <a:gd name="T26" fmla="*/ 220 w 860"/>
                <a:gd name="T27" fmla="*/ 367 h 1142"/>
                <a:gd name="T28" fmla="*/ 279 w 860"/>
                <a:gd name="T29" fmla="*/ 414 h 1142"/>
                <a:gd name="T30" fmla="*/ 363 w 860"/>
                <a:gd name="T31" fmla="*/ 446 h 1142"/>
                <a:gd name="T32" fmla="*/ 462 w 860"/>
                <a:gd name="T33" fmla="*/ 471 h 1142"/>
                <a:gd name="T34" fmla="*/ 564 w 860"/>
                <a:gd name="T35" fmla="*/ 496 h 1142"/>
                <a:gd name="T36" fmla="*/ 667 w 860"/>
                <a:gd name="T37" fmla="*/ 530 h 1142"/>
                <a:gd name="T38" fmla="*/ 756 w 860"/>
                <a:gd name="T39" fmla="*/ 578 h 1142"/>
                <a:gd name="T40" fmla="*/ 824 w 860"/>
                <a:gd name="T41" fmla="*/ 651 h 1142"/>
                <a:gd name="T42" fmla="*/ 857 w 860"/>
                <a:gd name="T43" fmla="*/ 754 h 1142"/>
                <a:gd name="T44" fmla="*/ 850 w 860"/>
                <a:gd name="T45" fmla="*/ 887 h 1142"/>
                <a:gd name="T46" fmla="*/ 801 w 860"/>
                <a:gd name="T47" fmla="*/ 992 h 1142"/>
                <a:gd name="T48" fmla="*/ 722 w 860"/>
                <a:gd name="T49" fmla="*/ 1067 h 1142"/>
                <a:gd name="T50" fmla="*/ 620 w 860"/>
                <a:gd name="T51" fmla="*/ 1114 h 1142"/>
                <a:gd name="T52" fmla="*/ 506 w 860"/>
                <a:gd name="T53" fmla="*/ 1138 h 1142"/>
                <a:gd name="T54" fmla="*/ 383 w 860"/>
                <a:gd name="T55" fmla="*/ 1140 h 1142"/>
                <a:gd name="T56" fmla="*/ 258 w 860"/>
                <a:gd name="T57" fmla="*/ 1119 h 1142"/>
                <a:gd name="T58" fmla="*/ 148 w 860"/>
                <a:gd name="T59" fmla="*/ 1069 h 1142"/>
                <a:gd name="T60" fmla="*/ 65 w 860"/>
                <a:gd name="T61" fmla="*/ 988 h 1142"/>
                <a:gd name="T62" fmla="*/ 13 w 860"/>
                <a:gd name="T63" fmla="*/ 871 h 1142"/>
                <a:gd name="T64" fmla="*/ 167 w 860"/>
                <a:gd name="T65" fmla="*/ 773 h 1142"/>
                <a:gd name="T66" fmla="*/ 192 w 860"/>
                <a:gd name="T67" fmla="*/ 872 h 1142"/>
                <a:gd name="T68" fmla="*/ 253 w 860"/>
                <a:gd name="T69" fmla="*/ 939 h 1142"/>
                <a:gd name="T70" fmla="*/ 339 w 860"/>
                <a:gd name="T71" fmla="*/ 973 h 1142"/>
                <a:gd name="T72" fmla="*/ 438 w 860"/>
                <a:gd name="T73" fmla="*/ 983 h 1142"/>
                <a:gd name="T74" fmla="*/ 514 w 860"/>
                <a:gd name="T75" fmla="*/ 978 h 1142"/>
                <a:gd name="T76" fmla="*/ 588 w 860"/>
                <a:gd name="T77" fmla="*/ 958 h 1142"/>
                <a:gd name="T78" fmla="*/ 648 w 860"/>
                <a:gd name="T79" fmla="*/ 919 h 1142"/>
                <a:gd name="T80" fmla="*/ 681 w 860"/>
                <a:gd name="T81" fmla="*/ 850 h 1142"/>
                <a:gd name="T82" fmla="*/ 672 w 860"/>
                <a:gd name="T83" fmla="*/ 764 h 1142"/>
                <a:gd name="T84" fmla="*/ 620 w 860"/>
                <a:gd name="T85" fmla="*/ 704 h 1142"/>
                <a:gd name="T86" fmla="*/ 534 w 860"/>
                <a:gd name="T87" fmla="*/ 664 h 1142"/>
                <a:gd name="T88" fmla="*/ 428 w 860"/>
                <a:gd name="T89" fmla="*/ 636 h 1142"/>
                <a:gd name="T90" fmla="*/ 317 w 860"/>
                <a:gd name="T91" fmla="*/ 610 h 1142"/>
                <a:gd name="T92" fmla="*/ 215 w 860"/>
                <a:gd name="T93" fmla="*/ 576 h 1142"/>
                <a:gd name="T94" fmla="*/ 126 w 860"/>
                <a:gd name="T95" fmla="*/ 527 h 1142"/>
                <a:gd name="T96" fmla="*/ 59 w 860"/>
                <a:gd name="T97" fmla="*/ 456 h 1142"/>
                <a:gd name="T98" fmla="*/ 24 w 860"/>
                <a:gd name="T99" fmla="*/ 353 h 1142"/>
                <a:gd name="T100" fmla="*/ 31 w 860"/>
                <a:gd name="T101" fmla="*/ 230 h 1142"/>
                <a:gd name="T102" fmla="*/ 80 w 860"/>
                <a:gd name="T103" fmla="*/ 132 h 1142"/>
                <a:gd name="T104" fmla="*/ 159 w 860"/>
                <a:gd name="T105" fmla="*/ 64 h 1142"/>
                <a:gd name="T106" fmla="*/ 258 w 860"/>
                <a:gd name="T107" fmla="*/ 20 h 1142"/>
                <a:gd name="T108" fmla="*/ 363 w 860"/>
                <a:gd name="T109" fmla="*/ 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 h="1142">
                  <a:moveTo>
                    <a:pt x="399" y="0"/>
                  </a:moveTo>
                  <a:lnTo>
                    <a:pt x="443" y="2"/>
                  </a:lnTo>
                  <a:lnTo>
                    <a:pt x="487" y="4"/>
                  </a:lnTo>
                  <a:lnTo>
                    <a:pt x="528" y="10"/>
                  </a:lnTo>
                  <a:lnTo>
                    <a:pt x="566" y="19"/>
                  </a:lnTo>
                  <a:lnTo>
                    <a:pt x="603" y="30"/>
                  </a:lnTo>
                  <a:lnTo>
                    <a:pt x="638" y="44"/>
                  </a:lnTo>
                  <a:lnTo>
                    <a:pt x="671" y="61"/>
                  </a:lnTo>
                  <a:lnTo>
                    <a:pt x="700" y="83"/>
                  </a:lnTo>
                  <a:lnTo>
                    <a:pt x="727" y="108"/>
                  </a:lnTo>
                  <a:lnTo>
                    <a:pt x="750" y="135"/>
                  </a:lnTo>
                  <a:lnTo>
                    <a:pt x="771" y="167"/>
                  </a:lnTo>
                  <a:lnTo>
                    <a:pt x="787" y="205"/>
                  </a:lnTo>
                  <a:lnTo>
                    <a:pt x="800" y="246"/>
                  </a:lnTo>
                  <a:lnTo>
                    <a:pt x="810" y="292"/>
                  </a:lnTo>
                  <a:lnTo>
                    <a:pt x="815" y="342"/>
                  </a:lnTo>
                  <a:lnTo>
                    <a:pt x="648" y="342"/>
                  </a:lnTo>
                  <a:lnTo>
                    <a:pt x="642" y="307"/>
                  </a:lnTo>
                  <a:lnTo>
                    <a:pt x="632" y="276"/>
                  </a:lnTo>
                  <a:lnTo>
                    <a:pt x="618" y="248"/>
                  </a:lnTo>
                  <a:lnTo>
                    <a:pt x="600" y="226"/>
                  </a:lnTo>
                  <a:lnTo>
                    <a:pt x="579" y="206"/>
                  </a:lnTo>
                  <a:lnTo>
                    <a:pt x="555" y="191"/>
                  </a:lnTo>
                  <a:lnTo>
                    <a:pt x="529" y="179"/>
                  </a:lnTo>
                  <a:lnTo>
                    <a:pt x="501" y="170"/>
                  </a:lnTo>
                  <a:lnTo>
                    <a:pt x="473" y="164"/>
                  </a:lnTo>
                  <a:lnTo>
                    <a:pt x="443" y="160"/>
                  </a:lnTo>
                  <a:lnTo>
                    <a:pt x="413" y="159"/>
                  </a:lnTo>
                  <a:lnTo>
                    <a:pt x="386" y="160"/>
                  </a:lnTo>
                  <a:lnTo>
                    <a:pt x="358" y="162"/>
                  </a:lnTo>
                  <a:lnTo>
                    <a:pt x="331" y="166"/>
                  </a:lnTo>
                  <a:lnTo>
                    <a:pt x="304" y="172"/>
                  </a:lnTo>
                  <a:lnTo>
                    <a:pt x="280" y="181"/>
                  </a:lnTo>
                  <a:lnTo>
                    <a:pt x="256" y="193"/>
                  </a:lnTo>
                  <a:lnTo>
                    <a:pt x="238" y="207"/>
                  </a:lnTo>
                  <a:lnTo>
                    <a:pt x="220" y="225"/>
                  </a:lnTo>
                  <a:lnTo>
                    <a:pt x="208" y="246"/>
                  </a:lnTo>
                  <a:lnTo>
                    <a:pt x="200" y="269"/>
                  </a:lnTo>
                  <a:lnTo>
                    <a:pt x="198" y="298"/>
                  </a:lnTo>
                  <a:lnTo>
                    <a:pt x="200" y="324"/>
                  </a:lnTo>
                  <a:lnTo>
                    <a:pt x="208" y="347"/>
                  </a:lnTo>
                  <a:lnTo>
                    <a:pt x="220" y="367"/>
                  </a:lnTo>
                  <a:lnTo>
                    <a:pt x="237" y="384"/>
                  </a:lnTo>
                  <a:lnTo>
                    <a:pt x="256" y="400"/>
                  </a:lnTo>
                  <a:lnTo>
                    <a:pt x="279" y="414"/>
                  </a:lnTo>
                  <a:lnTo>
                    <a:pt x="305" y="426"/>
                  </a:lnTo>
                  <a:lnTo>
                    <a:pt x="334" y="436"/>
                  </a:lnTo>
                  <a:lnTo>
                    <a:pt x="363" y="446"/>
                  </a:lnTo>
                  <a:lnTo>
                    <a:pt x="396" y="455"/>
                  </a:lnTo>
                  <a:lnTo>
                    <a:pt x="428" y="464"/>
                  </a:lnTo>
                  <a:lnTo>
                    <a:pt x="462" y="471"/>
                  </a:lnTo>
                  <a:lnTo>
                    <a:pt x="495" y="479"/>
                  </a:lnTo>
                  <a:lnTo>
                    <a:pt x="529" y="488"/>
                  </a:lnTo>
                  <a:lnTo>
                    <a:pt x="564" y="496"/>
                  </a:lnTo>
                  <a:lnTo>
                    <a:pt x="600" y="506"/>
                  </a:lnTo>
                  <a:lnTo>
                    <a:pt x="633" y="517"/>
                  </a:lnTo>
                  <a:lnTo>
                    <a:pt x="667" y="530"/>
                  </a:lnTo>
                  <a:lnTo>
                    <a:pt x="699" y="544"/>
                  </a:lnTo>
                  <a:lnTo>
                    <a:pt x="729" y="560"/>
                  </a:lnTo>
                  <a:lnTo>
                    <a:pt x="756" y="578"/>
                  </a:lnTo>
                  <a:lnTo>
                    <a:pt x="781" y="600"/>
                  </a:lnTo>
                  <a:lnTo>
                    <a:pt x="804" y="623"/>
                  </a:lnTo>
                  <a:lnTo>
                    <a:pt x="824" y="651"/>
                  </a:lnTo>
                  <a:lnTo>
                    <a:pt x="838" y="682"/>
                  </a:lnTo>
                  <a:lnTo>
                    <a:pt x="850" y="717"/>
                  </a:lnTo>
                  <a:lnTo>
                    <a:pt x="857" y="754"/>
                  </a:lnTo>
                  <a:lnTo>
                    <a:pt x="860" y="798"/>
                  </a:lnTo>
                  <a:lnTo>
                    <a:pt x="857" y="844"/>
                  </a:lnTo>
                  <a:lnTo>
                    <a:pt x="850" y="887"/>
                  </a:lnTo>
                  <a:lnTo>
                    <a:pt x="837" y="926"/>
                  </a:lnTo>
                  <a:lnTo>
                    <a:pt x="821" y="961"/>
                  </a:lnTo>
                  <a:lnTo>
                    <a:pt x="801" y="992"/>
                  </a:lnTo>
                  <a:lnTo>
                    <a:pt x="778" y="1021"/>
                  </a:lnTo>
                  <a:lnTo>
                    <a:pt x="750" y="1046"/>
                  </a:lnTo>
                  <a:lnTo>
                    <a:pt x="722" y="1067"/>
                  </a:lnTo>
                  <a:lnTo>
                    <a:pt x="689" y="1086"/>
                  </a:lnTo>
                  <a:lnTo>
                    <a:pt x="656" y="1100"/>
                  </a:lnTo>
                  <a:lnTo>
                    <a:pt x="620" y="1114"/>
                  </a:lnTo>
                  <a:lnTo>
                    <a:pt x="582" y="1124"/>
                  </a:lnTo>
                  <a:lnTo>
                    <a:pt x="545" y="1132"/>
                  </a:lnTo>
                  <a:lnTo>
                    <a:pt x="506" y="1138"/>
                  </a:lnTo>
                  <a:lnTo>
                    <a:pt x="468" y="1140"/>
                  </a:lnTo>
                  <a:lnTo>
                    <a:pt x="429" y="1142"/>
                  </a:lnTo>
                  <a:lnTo>
                    <a:pt x="383" y="1140"/>
                  </a:lnTo>
                  <a:lnTo>
                    <a:pt x="340" y="1137"/>
                  </a:lnTo>
                  <a:lnTo>
                    <a:pt x="297" y="1129"/>
                  </a:lnTo>
                  <a:lnTo>
                    <a:pt x="258" y="1119"/>
                  </a:lnTo>
                  <a:lnTo>
                    <a:pt x="219" y="1105"/>
                  </a:lnTo>
                  <a:lnTo>
                    <a:pt x="183" y="1089"/>
                  </a:lnTo>
                  <a:lnTo>
                    <a:pt x="148" y="1069"/>
                  </a:lnTo>
                  <a:lnTo>
                    <a:pt x="117" y="1046"/>
                  </a:lnTo>
                  <a:lnTo>
                    <a:pt x="90" y="1020"/>
                  </a:lnTo>
                  <a:lnTo>
                    <a:pt x="65" y="988"/>
                  </a:lnTo>
                  <a:lnTo>
                    <a:pt x="44" y="953"/>
                  </a:lnTo>
                  <a:lnTo>
                    <a:pt x="26" y="915"/>
                  </a:lnTo>
                  <a:lnTo>
                    <a:pt x="13" y="871"/>
                  </a:lnTo>
                  <a:lnTo>
                    <a:pt x="4" y="824"/>
                  </a:lnTo>
                  <a:lnTo>
                    <a:pt x="0" y="773"/>
                  </a:lnTo>
                  <a:lnTo>
                    <a:pt x="167" y="773"/>
                  </a:lnTo>
                  <a:lnTo>
                    <a:pt x="171" y="810"/>
                  </a:lnTo>
                  <a:lnTo>
                    <a:pt x="179" y="844"/>
                  </a:lnTo>
                  <a:lnTo>
                    <a:pt x="192" y="872"/>
                  </a:lnTo>
                  <a:lnTo>
                    <a:pt x="209" y="899"/>
                  </a:lnTo>
                  <a:lnTo>
                    <a:pt x="229" y="920"/>
                  </a:lnTo>
                  <a:lnTo>
                    <a:pt x="253" y="939"/>
                  </a:lnTo>
                  <a:lnTo>
                    <a:pt x="280" y="952"/>
                  </a:lnTo>
                  <a:lnTo>
                    <a:pt x="309" y="965"/>
                  </a:lnTo>
                  <a:lnTo>
                    <a:pt x="339" y="973"/>
                  </a:lnTo>
                  <a:lnTo>
                    <a:pt x="371" y="978"/>
                  </a:lnTo>
                  <a:lnTo>
                    <a:pt x="404" y="982"/>
                  </a:lnTo>
                  <a:lnTo>
                    <a:pt x="438" y="983"/>
                  </a:lnTo>
                  <a:lnTo>
                    <a:pt x="463" y="983"/>
                  </a:lnTo>
                  <a:lnTo>
                    <a:pt x="489" y="981"/>
                  </a:lnTo>
                  <a:lnTo>
                    <a:pt x="514" y="978"/>
                  </a:lnTo>
                  <a:lnTo>
                    <a:pt x="540" y="973"/>
                  </a:lnTo>
                  <a:lnTo>
                    <a:pt x="565" y="967"/>
                  </a:lnTo>
                  <a:lnTo>
                    <a:pt x="588" y="958"/>
                  </a:lnTo>
                  <a:lnTo>
                    <a:pt x="611" y="947"/>
                  </a:lnTo>
                  <a:lnTo>
                    <a:pt x="631" y="935"/>
                  </a:lnTo>
                  <a:lnTo>
                    <a:pt x="648" y="919"/>
                  </a:lnTo>
                  <a:lnTo>
                    <a:pt x="663" y="899"/>
                  </a:lnTo>
                  <a:lnTo>
                    <a:pt x="674" y="876"/>
                  </a:lnTo>
                  <a:lnTo>
                    <a:pt x="681" y="850"/>
                  </a:lnTo>
                  <a:lnTo>
                    <a:pt x="683" y="821"/>
                  </a:lnTo>
                  <a:lnTo>
                    <a:pt x="681" y="790"/>
                  </a:lnTo>
                  <a:lnTo>
                    <a:pt x="672" y="764"/>
                  </a:lnTo>
                  <a:lnTo>
                    <a:pt x="659" y="742"/>
                  </a:lnTo>
                  <a:lnTo>
                    <a:pt x="641" y="722"/>
                  </a:lnTo>
                  <a:lnTo>
                    <a:pt x="620" y="704"/>
                  </a:lnTo>
                  <a:lnTo>
                    <a:pt x="595" y="689"/>
                  </a:lnTo>
                  <a:lnTo>
                    <a:pt x="566" y="676"/>
                  </a:lnTo>
                  <a:lnTo>
                    <a:pt x="534" y="664"/>
                  </a:lnTo>
                  <a:lnTo>
                    <a:pt x="500" y="654"/>
                  </a:lnTo>
                  <a:lnTo>
                    <a:pt x="465" y="644"/>
                  </a:lnTo>
                  <a:lnTo>
                    <a:pt x="428" y="636"/>
                  </a:lnTo>
                  <a:lnTo>
                    <a:pt x="391" y="627"/>
                  </a:lnTo>
                  <a:lnTo>
                    <a:pt x="352" y="618"/>
                  </a:lnTo>
                  <a:lnTo>
                    <a:pt x="317" y="610"/>
                  </a:lnTo>
                  <a:lnTo>
                    <a:pt x="283" y="600"/>
                  </a:lnTo>
                  <a:lnTo>
                    <a:pt x="248" y="588"/>
                  </a:lnTo>
                  <a:lnTo>
                    <a:pt x="215" y="576"/>
                  </a:lnTo>
                  <a:lnTo>
                    <a:pt x="183" y="562"/>
                  </a:lnTo>
                  <a:lnTo>
                    <a:pt x="153" y="546"/>
                  </a:lnTo>
                  <a:lnTo>
                    <a:pt x="126" y="527"/>
                  </a:lnTo>
                  <a:lnTo>
                    <a:pt x="100" y="506"/>
                  </a:lnTo>
                  <a:lnTo>
                    <a:pt x="77" y="483"/>
                  </a:lnTo>
                  <a:lnTo>
                    <a:pt x="59" y="456"/>
                  </a:lnTo>
                  <a:lnTo>
                    <a:pt x="43" y="425"/>
                  </a:lnTo>
                  <a:lnTo>
                    <a:pt x="31" y="392"/>
                  </a:lnTo>
                  <a:lnTo>
                    <a:pt x="24" y="353"/>
                  </a:lnTo>
                  <a:lnTo>
                    <a:pt x="21" y="311"/>
                  </a:lnTo>
                  <a:lnTo>
                    <a:pt x="24" y="268"/>
                  </a:lnTo>
                  <a:lnTo>
                    <a:pt x="31" y="230"/>
                  </a:lnTo>
                  <a:lnTo>
                    <a:pt x="44" y="193"/>
                  </a:lnTo>
                  <a:lnTo>
                    <a:pt x="60" y="161"/>
                  </a:lnTo>
                  <a:lnTo>
                    <a:pt x="80" y="132"/>
                  </a:lnTo>
                  <a:lnTo>
                    <a:pt x="103" y="106"/>
                  </a:lnTo>
                  <a:lnTo>
                    <a:pt x="130" y="84"/>
                  </a:lnTo>
                  <a:lnTo>
                    <a:pt x="159" y="64"/>
                  </a:lnTo>
                  <a:lnTo>
                    <a:pt x="191" y="46"/>
                  </a:lnTo>
                  <a:lnTo>
                    <a:pt x="223" y="32"/>
                  </a:lnTo>
                  <a:lnTo>
                    <a:pt x="258" y="20"/>
                  </a:lnTo>
                  <a:lnTo>
                    <a:pt x="292" y="12"/>
                  </a:lnTo>
                  <a:lnTo>
                    <a:pt x="329" y="5"/>
                  </a:lnTo>
                  <a:lnTo>
                    <a:pt x="363" y="2"/>
                  </a:lnTo>
                  <a:lnTo>
                    <a:pt x="3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7050088" y="5060950"/>
              <a:ext cx="434975" cy="482600"/>
            </a:xfrm>
            <a:custGeom>
              <a:avLst/>
              <a:gdLst>
                <a:gd name="T0" fmla="*/ 622 w 1095"/>
                <a:gd name="T1" fmla="*/ 0 h 1217"/>
                <a:gd name="T2" fmla="*/ 664 w 1095"/>
                <a:gd name="T3" fmla="*/ 17 h 1217"/>
                <a:gd name="T4" fmla="*/ 710 w 1095"/>
                <a:gd name="T5" fmla="*/ 68 h 1217"/>
                <a:gd name="T6" fmla="*/ 947 w 1095"/>
                <a:gd name="T7" fmla="*/ 356 h 1217"/>
                <a:gd name="T8" fmla="*/ 1027 w 1095"/>
                <a:gd name="T9" fmla="*/ 472 h 1217"/>
                <a:gd name="T10" fmla="*/ 1075 w 1095"/>
                <a:gd name="T11" fmla="*/ 584 h 1217"/>
                <a:gd name="T12" fmla="*/ 1095 w 1095"/>
                <a:gd name="T13" fmla="*/ 691 h 1217"/>
                <a:gd name="T14" fmla="*/ 1090 w 1095"/>
                <a:gd name="T15" fmla="*/ 791 h 1217"/>
                <a:gd name="T16" fmla="*/ 1064 w 1095"/>
                <a:gd name="T17" fmla="*/ 884 h 1217"/>
                <a:gd name="T18" fmla="*/ 1020 w 1095"/>
                <a:gd name="T19" fmla="*/ 967 h 1217"/>
                <a:gd name="T20" fmla="*/ 961 w 1095"/>
                <a:gd name="T21" fmla="*/ 1040 h 1217"/>
                <a:gd name="T22" fmla="*/ 893 w 1095"/>
                <a:gd name="T23" fmla="*/ 1101 h 1217"/>
                <a:gd name="T24" fmla="*/ 817 w 1095"/>
                <a:gd name="T25" fmla="*/ 1151 h 1217"/>
                <a:gd name="T26" fmla="*/ 737 w 1095"/>
                <a:gd name="T27" fmla="*/ 1186 h 1217"/>
                <a:gd name="T28" fmla="*/ 629 w 1095"/>
                <a:gd name="T29" fmla="*/ 1211 h 1217"/>
                <a:gd name="T30" fmla="*/ 497 w 1095"/>
                <a:gd name="T31" fmla="*/ 1217 h 1217"/>
                <a:gd name="T32" fmla="*/ 374 w 1095"/>
                <a:gd name="T33" fmla="*/ 1196 h 1217"/>
                <a:gd name="T34" fmla="*/ 261 w 1095"/>
                <a:gd name="T35" fmla="*/ 1152 h 1217"/>
                <a:gd name="T36" fmla="*/ 163 w 1095"/>
                <a:gd name="T37" fmla="*/ 1087 h 1217"/>
                <a:gd name="T38" fmla="*/ 82 w 1095"/>
                <a:gd name="T39" fmla="*/ 1005 h 1217"/>
                <a:gd name="T40" fmla="*/ 22 w 1095"/>
                <a:gd name="T41" fmla="*/ 908 h 1217"/>
                <a:gd name="T42" fmla="*/ 25 w 1095"/>
                <a:gd name="T43" fmla="*/ 889 h 1217"/>
                <a:gd name="T44" fmla="*/ 89 w 1095"/>
                <a:gd name="T45" fmla="*/ 947 h 1217"/>
                <a:gd name="T46" fmla="*/ 169 w 1095"/>
                <a:gd name="T47" fmla="*/ 989 h 1217"/>
                <a:gd name="T48" fmla="*/ 258 w 1095"/>
                <a:gd name="T49" fmla="*/ 1016 h 1217"/>
                <a:gd name="T50" fmla="*/ 353 w 1095"/>
                <a:gd name="T51" fmla="*/ 1026 h 1217"/>
                <a:gd name="T52" fmla="*/ 446 w 1095"/>
                <a:gd name="T53" fmla="*/ 1023 h 1217"/>
                <a:gd name="T54" fmla="*/ 534 w 1095"/>
                <a:gd name="T55" fmla="*/ 1001 h 1217"/>
                <a:gd name="T56" fmla="*/ 612 w 1095"/>
                <a:gd name="T57" fmla="*/ 965 h 1217"/>
                <a:gd name="T58" fmla="*/ 695 w 1095"/>
                <a:gd name="T59" fmla="*/ 901 h 1217"/>
                <a:gd name="T60" fmla="*/ 757 w 1095"/>
                <a:gd name="T61" fmla="*/ 826 h 1217"/>
                <a:gd name="T62" fmla="*/ 796 w 1095"/>
                <a:gd name="T63" fmla="*/ 744 h 1217"/>
                <a:gd name="T64" fmla="*/ 811 w 1095"/>
                <a:gd name="T65" fmla="*/ 656 h 1217"/>
                <a:gd name="T66" fmla="*/ 799 w 1095"/>
                <a:gd name="T67" fmla="*/ 568 h 1217"/>
                <a:gd name="T68" fmla="*/ 761 w 1095"/>
                <a:gd name="T69" fmla="*/ 481 h 1217"/>
                <a:gd name="T70" fmla="*/ 729 w 1095"/>
                <a:gd name="T71" fmla="*/ 436 h 1217"/>
                <a:gd name="T72" fmla="*/ 714 w 1095"/>
                <a:gd name="T73" fmla="*/ 418 h 1217"/>
                <a:gd name="T74" fmla="*/ 686 w 1095"/>
                <a:gd name="T75" fmla="*/ 386 h 1217"/>
                <a:gd name="T76" fmla="*/ 651 w 1095"/>
                <a:gd name="T77" fmla="*/ 342 h 1217"/>
                <a:gd name="T78" fmla="*/ 610 w 1095"/>
                <a:gd name="T79" fmla="*/ 293 h 1217"/>
                <a:gd name="T80" fmla="*/ 567 w 1095"/>
                <a:gd name="T81" fmla="*/ 240 h 1217"/>
                <a:gd name="T82" fmla="*/ 525 w 1095"/>
                <a:gd name="T83" fmla="*/ 189 h 1217"/>
                <a:gd name="T84" fmla="*/ 521 w 1095"/>
                <a:gd name="T85" fmla="*/ 185 h 1217"/>
                <a:gd name="T86" fmla="*/ 515 w 1095"/>
                <a:gd name="T87" fmla="*/ 178 h 1217"/>
                <a:gd name="T88" fmla="*/ 512 w 1095"/>
                <a:gd name="T89" fmla="*/ 175 h 1217"/>
                <a:gd name="T90" fmla="*/ 492 w 1095"/>
                <a:gd name="T91" fmla="*/ 132 h 1217"/>
                <a:gd name="T92" fmla="*/ 495 w 1095"/>
                <a:gd name="T93" fmla="*/ 87 h 1217"/>
                <a:gd name="T94" fmla="*/ 517 w 1095"/>
                <a:gd name="T95" fmla="*/ 45 h 1217"/>
                <a:gd name="T96" fmla="*/ 556 w 1095"/>
                <a:gd name="T97" fmla="*/ 13 h 1217"/>
                <a:gd name="T98" fmla="*/ 599 w 1095"/>
                <a:gd name="T99"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17">
                  <a:moveTo>
                    <a:pt x="599" y="0"/>
                  </a:moveTo>
                  <a:lnTo>
                    <a:pt x="622" y="0"/>
                  </a:lnTo>
                  <a:lnTo>
                    <a:pt x="644" y="6"/>
                  </a:lnTo>
                  <a:lnTo>
                    <a:pt x="664" y="17"/>
                  </a:lnTo>
                  <a:lnTo>
                    <a:pt x="681" y="35"/>
                  </a:lnTo>
                  <a:lnTo>
                    <a:pt x="710" y="68"/>
                  </a:lnTo>
                  <a:lnTo>
                    <a:pt x="694" y="50"/>
                  </a:lnTo>
                  <a:lnTo>
                    <a:pt x="947" y="356"/>
                  </a:lnTo>
                  <a:lnTo>
                    <a:pt x="991" y="415"/>
                  </a:lnTo>
                  <a:lnTo>
                    <a:pt x="1027" y="472"/>
                  </a:lnTo>
                  <a:lnTo>
                    <a:pt x="1054" y="529"/>
                  </a:lnTo>
                  <a:lnTo>
                    <a:pt x="1075" y="584"/>
                  </a:lnTo>
                  <a:lnTo>
                    <a:pt x="1088" y="639"/>
                  </a:lnTo>
                  <a:lnTo>
                    <a:pt x="1095" y="691"/>
                  </a:lnTo>
                  <a:lnTo>
                    <a:pt x="1095" y="742"/>
                  </a:lnTo>
                  <a:lnTo>
                    <a:pt x="1090" y="791"/>
                  </a:lnTo>
                  <a:lnTo>
                    <a:pt x="1079" y="838"/>
                  </a:lnTo>
                  <a:lnTo>
                    <a:pt x="1064" y="884"/>
                  </a:lnTo>
                  <a:lnTo>
                    <a:pt x="1043" y="927"/>
                  </a:lnTo>
                  <a:lnTo>
                    <a:pt x="1020" y="967"/>
                  </a:lnTo>
                  <a:lnTo>
                    <a:pt x="992" y="1005"/>
                  </a:lnTo>
                  <a:lnTo>
                    <a:pt x="961" y="1040"/>
                  </a:lnTo>
                  <a:lnTo>
                    <a:pt x="929" y="1072"/>
                  </a:lnTo>
                  <a:lnTo>
                    <a:pt x="893" y="1101"/>
                  </a:lnTo>
                  <a:lnTo>
                    <a:pt x="855" y="1127"/>
                  </a:lnTo>
                  <a:lnTo>
                    <a:pt x="817" y="1151"/>
                  </a:lnTo>
                  <a:lnTo>
                    <a:pt x="777" y="1170"/>
                  </a:lnTo>
                  <a:lnTo>
                    <a:pt x="737" y="1186"/>
                  </a:lnTo>
                  <a:lnTo>
                    <a:pt x="697" y="1197"/>
                  </a:lnTo>
                  <a:lnTo>
                    <a:pt x="629" y="1211"/>
                  </a:lnTo>
                  <a:lnTo>
                    <a:pt x="563" y="1217"/>
                  </a:lnTo>
                  <a:lnTo>
                    <a:pt x="497" y="1217"/>
                  </a:lnTo>
                  <a:lnTo>
                    <a:pt x="434" y="1210"/>
                  </a:lnTo>
                  <a:lnTo>
                    <a:pt x="374" y="1196"/>
                  </a:lnTo>
                  <a:lnTo>
                    <a:pt x="316" y="1177"/>
                  </a:lnTo>
                  <a:lnTo>
                    <a:pt x="261" y="1152"/>
                  </a:lnTo>
                  <a:lnTo>
                    <a:pt x="210" y="1122"/>
                  </a:lnTo>
                  <a:lnTo>
                    <a:pt x="163" y="1087"/>
                  </a:lnTo>
                  <a:lnTo>
                    <a:pt x="120" y="1049"/>
                  </a:lnTo>
                  <a:lnTo>
                    <a:pt x="82" y="1005"/>
                  </a:lnTo>
                  <a:lnTo>
                    <a:pt x="49" y="959"/>
                  </a:lnTo>
                  <a:lnTo>
                    <a:pt x="22" y="908"/>
                  </a:lnTo>
                  <a:lnTo>
                    <a:pt x="0" y="854"/>
                  </a:lnTo>
                  <a:lnTo>
                    <a:pt x="25" y="889"/>
                  </a:lnTo>
                  <a:lnTo>
                    <a:pt x="56" y="920"/>
                  </a:lnTo>
                  <a:lnTo>
                    <a:pt x="89" y="947"/>
                  </a:lnTo>
                  <a:lnTo>
                    <a:pt x="128" y="970"/>
                  </a:lnTo>
                  <a:lnTo>
                    <a:pt x="169" y="989"/>
                  </a:lnTo>
                  <a:lnTo>
                    <a:pt x="212" y="1004"/>
                  </a:lnTo>
                  <a:lnTo>
                    <a:pt x="258" y="1016"/>
                  </a:lnTo>
                  <a:lnTo>
                    <a:pt x="306" y="1024"/>
                  </a:lnTo>
                  <a:lnTo>
                    <a:pt x="353" y="1026"/>
                  </a:lnTo>
                  <a:lnTo>
                    <a:pt x="400" y="1026"/>
                  </a:lnTo>
                  <a:lnTo>
                    <a:pt x="446" y="1023"/>
                  </a:lnTo>
                  <a:lnTo>
                    <a:pt x="491" y="1014"/>
                  </a:lnTo>
                  <a:lnTo>
                    <a:pt x="534" y="1001"/>
                  </a:lnTo>
                  <a:lnTo>
                    <a:pt x="576" y="985"/>
                  </a:lnTo>
                  <a:lnTo>
                    <a:pt x="612" y="965"/>
                  </a:lnTo>
                  <a:lnTo>
                    <a:pt x="656" y="934"/>
                  </a:lnTo>
                  <a:lnTo>
                    <a:pt x="695" y="901"/>
                  </a:lnTo>
                  <a:lnTo>
                    <a:pt x="729" y="864"/>
                  </a:lnTo>
                  <a:lnTo>
                    <a:pt x="757" y="826"/>
                  </a:lnTo>
                  <a:lnTo>
                    <a:pt x="779" y="786"/>
                  </a:lnTo>
                  <a:lnTo>
                    <a:pt x="796" y="744"/>
                  </a:lnTo>
                  <a:lnTo>
                    <a:pt x="807" y="700"/>
                  </a:lnTo>
                  <a:lnTo>
                    <a:pt x="811" y="656"/>
                  </a:lnTo>
                  <a:lnTo>
                    <a:pt x="809" y="613"/>
                  </a:lnTo>
                  <a:lnTo>
                    <a:pt x="799" y="568"/>
                  </a:lnTo>
                  <a:lnTo>
                    <a:pt x="784" y="524"/>
                  </a:lnTo>
                  <a:lnTo>
                    <a:pt x="761" y="481"/>
                  </a:lnTo>
                  <a:lnTo>
                    <a:pt x="731" y="438"/>
                  </a:lnTo>
                  <a:lnTo>
                    <a:pt x="729" y="436"/>
                  </a:lnTo>
                  <a:lnTo>
                    <a:pt x="724" y="430"/>
                  </a:lnTo>
                  <a:lnTo>
                    <a:pt x="714" y="418"/>
                  </a:lnTo>
                  <a:lnTo>
                    <a:pt x="701" y="403"/>
                  </a:lnTo>
                  <a:lnTo>
                    <a:pt x="686" y="386"/>
                  </a:lnTo>
                  <a:lnTo>
                    <a:pt x="670" y="365"/>
                  </a:lnTo>
                  <a:lnTo>
                    <a:pt x="651" y="342"/>
                  </a:lnTo>
                  <a:lnTo>
                    <a:pt x="631" y="319"/>
                  </a:lnTo>
                  <a:lnTo>
                    <a:pt x="610" y="293"/>
                  </a:lnTo>
                  <a:lnTo>
                    <a:pt x="588" y="266"/>
                  </a:lnTo>
                  <a:lnTo>
                    <a:pt x="567" y="240"/>
                  </a:lnTo>
                  <a:lnTo>
                    <a:pt x="544" y="215"/>
                  </a:lnTo>
                  <a:lnTo>
                    <a:pt x="525" y="189"/>
                  </a:lnTo>
                  <a:lnTo>
                    <a:pt x="525" y="190"/>
                  </a:lnTo>
                  <a:lnTo>
                    <a:pt x="521" y="185"/>
                  </a:lnTo>
                  <a:lnTo>
                    <a:pt x="517" y="182"/>
                  </a:lnTo>
                  <a:lnTo>
                    <a:pt x="515" y="178"/>
                  </a:lnTo>
                  <a:lnTo>
                    <a:pt x="513" y="177"/>
                  </a:lnTo>
                  <a:lnTo>
                    <a:pt x="512" y="175"/>
                  </a:lnTo>
                  <a:lnTo>
                    <a:pt x="500" y="154"/>
                  </a:lnTo>
                  <a:lnTo>
                    <a:pt x="492" y="132"/>
                  </a:lnTo>
                  <a:lnTo>
                    <a:pt x="491" y="109"/>
                  </a:lnTo>
                  <a:lnTo>
                    <a:pt x="495" y="87"/>
                  </a:lnTo>
                  <a:lnTo>
                    <a:pt x="503" y="65"/>
                  </a:lnTo>
                  <a:lnTo>
                    <a:pt x="517" y="45"/>
                  </a:lnTo>
                  <a:lnTo>
                    <a:pt x="534" y="27"/>
                  </a:lnTo>
                  <a:lnTo>
                    <a:pt x="556" y="13"/>
                  </a:lnTo>
                  <a:lnTo>
                    <a:pt x="577" y="4"/>
                  </a:lnTo>
                  <a:lnTo>
                    <a:pt x="59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7048500" y="4889500"/>
              <a:ext cx="434975" cy="481013"/>
            </a:xfrm>
            <a:custGeom>
              <a:avLst/>
              <a:gdLst>
                <a:gd name="T0" fmla="*/ 598 w 1096"/>
                <a:gd name="T1" fmla="*/ 0 h 1212"/>
                <a:gd name="T2" fmla="*/ 723 w 1096"/>
                <a:gd name="T3" fmla="*/ 21 h 1212"/>
                <a:gd name="T4" fmla="*/ 834 w 1096"/>
                <a:gd name="T5" fmla="*/ 65 h 1212"/>
                <a:gd name="T6" fmla="*/ 933 w 1096"/>
                <a:gd name="T7" fmla="*/ 130 h 1212"/>
                <a:gd name="T8" fmla="*/ 1014 w 1096"/>
                <a:gd name="T9" fmla="*/ 212 h 1212"/>
                <a:gd name="T10" fmla="*/ 1075 w 1096"/>
                <a:gd name="T11" fmla="*/ 309 h 1212"/>
                <a:gd name="T12" fmla="*/ 1071 w 1096"/>
                <a:gd name="T13" fmla="*/ 328 h 1212"/>
                <a:gd name="T14" fmla="*/ 1006 w 1096"/>
                <a:gd name="T15" fmla="*/ 271 h 1212"/>
                <a:gd name="T16" fmla="*/ 927 w 1096"/>
                <a:gd name="T17" fmla="*/ 228 h 1212"/>
                <a:gd name="T18" fmla="*/ 837 w 1096"/>
                <a:gd name="T19" fmla="*/ 201 h 1212"/>
                <a:gd name="T20" fmla="*/ 744 w 1096"/>
                <a:gd name="T21" fmla="*/ 190 h 1212"/>
                <a:gd name="T22" fmla="*/ 649 w 1096"/>
                <a:gd name="T23" fmla="*/ 195 h 1212"/>
                <a:gd name="T24" fmla="*/ 561 w 1096"/>
                <a:gd name="T25" fmla="*/ 215 h 1212"/>
                <a:gd name="T26" fmla="*/ 484 w 1096"/>
                <a:gd name="T27" fmla="*/ 252 h 1212"/>
                <a:gd name="T28" fmla="*/ 402 w 1096"/>
                <a:gd name="T29" fmla="*/ 315 h 1212"/>
                <a:gd name="T30" fmla="*/ 340 w 1096"/>
                <a:gd name="T31" fmla="*/ 390 h 1212"/>
                <a:gd name="T32" fmla="*/ 300 w 1096"/>
                <a:gd name="T33" fmla="*/ 474 h 1212"/>
                <a:gd name="T34" fmla="*/ 285 w 1096"/>
                <a:gd name="T35" fmla="*/ 561 h 1212"/>
                <a:gd name="T36" fmla="*/ 296 w 1096"/>
                <a:gd name="T37" fmla="*/ 649 h 1212"/>
                <a:gd name="T38" fmla="*/ 335 w 1096"/>
                <a:gd name="T39" fmla="*/ 737 h 1212"/>
                <a:gd name="T40" fmla="*/ 367 w 1096"/>
                <a:gd name="T41" fmla="*/ 781 h 1212"/>
                <a:gd name="T42" fmla="*/ 383 w 1096"/>
                <a:gd name="T43" fmla="*/ 800 h 1212"/>
                <a:gd name="T44" fmla="*/ 410 w 1096"/>
                <a:gd name="T45" fmla="*/ 834 h 1212"/>
                <a:gd name="T46" fmla="*/ 448 w 1096"/>
                <a:gd name="T47" fmla="*/ 877 h 1212"/>
                <a:gd name="T48" fmla="*/ 490 w 1096"/>
                <a:gd name="T49" fmla="*/ 928 h 1212"/>
                <a:gd name="T50" fmla="*/ 534 w 1096"/>
                <a:gd name="T51" fmla="*/ 982 h 1212"/>
                <a:gd name="T52" fmla="*/ 524 w 1096"/>
                <a:gd name="T53" fmla="*/ 970 h 1212"/>
                <a:gd name="T54" fmla="*/ 552 w 1096"/>
                <a:gd name="T55" fmla="*/ 1004 h 1212"/>
                <a:gd name="T56" fmla="*/ 571 w 1096"/>
                <a:gd name="T57" fmla="*/ 1028 h 1212"/>
                <a:gd name="T58" fmla="*/ 578 w 1096"/>
                <a:gd name="T59" fmla="*/ 1037 h 1212"/>
                <a:gd name="T60" fmla="*/ 599 w 1096"/>
                <a:gd name="T61" fmla="*/ 1079 h 1212"/>
                <a:gd name="T62" fmla="*/ 597 w 1096"/>
                <a:gd name="T63" fmla="*/ 1125 h 1212"/>
                <a:gd name="T64" fmla="*/ 575 w 1096"/>
                <a:gd name="T65" fmla="*/ 1166 h 1212"/>
                <a:gd name="T66" fmla="*/ 536 w 1096"/>
                <a:gd name="T67" fmla="*/ 1199 h 1212"/>
                <a:gd name="T68" fmla="*/ 491 w 1096"/>
                <a:gd name="T69" fmla="*/ 1212 h 1212"/>
                <a:gd name="T70" fmla="*/ 446 w 1096"/>
                <a:gd name="T71" fmla="*/ 1205 h 1212"/>
                <a:gd name="T72" fmla="*/ 409 w 1096"/>
                <a:gd name="T73" fmla="*/ 1178 h 1212"/>
                <a:gd name="T74" fmla="*/ 391 w 1096"/>
                <a:gd name="T75" fmla="*/ 1153 h 1212"/>
                <a:gd name="T76" fmla="*/ 104 w 1096"/>
                <a:gd name="T77" fmla="*/ 803 h 1212"/>
                <a:gd name="T78" fmla="*/ 41 w 1096"/>
                <a:gd name="T79" fmla="*/ 688 h 1212"/>
                <a:gd name="T80" fmla="*/ 7 w 1096"/>
                <a:gd name="T81" fmla="*/ 578 h 1212"/>
                <a:gd name="T82" fmla="*/ 0 w 1096"/>
                <a:gd name="T83" fmla="*/ 475 h 1212"/>
                <a:gd name="T84" fmla="*/ 16 w 1096"/>
                <a:gd name="T85" fmla="*/ 378 h 1212"/>
                <a:gd name="T86" fmla="*/ 52 w 1096"/>
                <a:gd name="T87" fmla="*/ 291 h 1212"/>
                <a:gd name="T88" fmla="*/ 103 w 1096"/>
                <a:gd name="T89" fmla="*/ 212 h 1212"/>
                <a:gd name="T90" fmla="*/ 168 w 1096"/>
                <a:gd name="T91" fmla="*/ 145 h 1212"/>
                <a:gd name="T92" fmla="*/ 240 w 1096"/>
                <a:gd name="T93" fmla="*/ 89 h 1212"/>
                <a:gd name="T94" fmla="*/ 318 w 1096"/>
                <a:gd name="T95" fmla="*/ 48 h 1212"/>
                <a:gd name="T96" fmla="*/ 398 w 1096"/>
                <a:gd name="T97" fmla="*/ 19 h 1212"/>
                <a:gd name="T98" fmla="*/ 534 w 1096"/>
                <a:gd name="T99" fmla="*/ 0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12">
                  <a:moveTo>
                    <a:pt x="534" y="0"/>
                  </a:moveTo>
                  <a:lnTo>
                    <a:pt x="598" y="0"/>
                  </a:lnTo>
                  <a:lnTo>
                    <a:pt x="662" y="8"/>
                  </a:lnTo>
                  <a:lnTo>
                    <a:pt x="723" y="21"/>
                  </a:lnTo>
                  <a:lnTo>
                    <a:pt x="780" y="40"/>
                  </a:lnTo>
                  <a:lnTo>
                    <a:pt x="834" y="65"/>
                  </a:lnTo>
                  <a:lnTo>
                    <a:pt x="885" y="95"/>
                  </a:lnTo>
                  <a:lnTo>
                    <a:pt x="933" y="130"/>
                  </a:lnTo>
                  <a:lnTo>
                    <a:pt x="976" y="168"/>
                  </a:lnTo>
                  <a:lnTo>
                    <a:pt x="1014" y="212"/>
                  </a:lnTo>
                  <a:lnTo>
                    <a:pt x="1047" y="258"/>
                  </a:lnTo>
                  <a:lnTo>
                    <a:pt x="1075" y="309"/>
                  </a:lnTo>
                  <a:lnTo>
                    <a:pt x="1096" y="363"/>
                  </a:lnTo>
                  <a:lnTo>
                    <a:pt x="1071" y="328"/>
                  </a:lnTo>
                  <a:lnTo>
                    <a:pt x="1041" y="297"/>
                  </a:lnTo>
                  <a:lnTo>
                    <a:pt x="1006" y="271"/>
                  </a:lnTo>
                  <a:lnTo>
                    <a:pt x="968" y="247"/>
                  </a:lnTo>
                  <a:lnTo>
                    <a:pt x="927" y="228"/>
                  </a:lnTo>
                  <a:lnTo>
                    <a:pt x="883" y="212"/>
                  </a:lnTo>
                  <a:lnTo>
                    <a:pt x="837" y="201"/>
                  </a:lnTo>
                  <a:lnTo>
                    <a:pt x="791" y="193"/>
                  </a:lnTo>
                  <a:lnTo>
                    <a:pt x="744" y="190"/>
                  </a:lnTo>
                  <a:lnTo>
                    <a:pt x="696" y="190"/>
                  </a:lnTo>
                  <a:lnTo>
                    <a:pt x="649" y="195"/>
                  </a:lnTo>
                  <a:lnTo>
                    <a:pt x="604" y="203"/>
                  </a:lnTo>
                  <a:lnTo>
                    <a:pt x="561" y="215"/>
                  </a:lnTo>
                  <a:lnTo>
                    <a:pt x="521" y="231"/>
                  </a:lnTo>
                  <a:lnTo>
                    <a:pt x="484" y="252"/>
                  </a:lnTo>
                  <a:lnTo>
                    <a:pt x="440" y="282"/>
                  </a:lnTo>
                  <a:lnTo>
                    <a:pt x="402" y="315"/>
                  </a:lnTo>
                  <a:lnTo>
                    <a:pt x="368" y="352"/>
                  </a:lnTo>
                  <a:lnTo>
                    <a:pt x="340" y="390"/>
                  </a:lnTo>
                  <a:lnTo>
                    <a:pt x="317" y="431"/>
                  </a:lnTo>
                  <a:lnTo>
                    <a:pt x="300" y="474"/>
                  </a:lnTo>
                  <a:lnTo>
                    <a:pt x="290" y="516"/>
                  </a:lnTo>
                  <a:lnTo>
                    <a:pt x="285" y="561"/>
                  </a:lnTo>
                  <a:lnTo>
                    <a:pt x="287" y="604"/>
                  </a:lnTo>
                  <a:lnTo>
                    <a:pt x="296" y="649"/>
                  </a:lnTo>
                  <a:lnTo>
                    <a:pt x="312" y="693"/>
                  </a:lnTo>
                  <a:lnTo>
                    <a:pt x="335" y="737"/>
                  </a:lnTo>
                  <a:lnTo>
                    <a:pt x="366" y="779"/>
                  </a:lnTo>
                  <a:lnTo>
                    <a:pt x="367" y="781"/>
                  </a:lnTo>
                  <a:lnTo>
                    <a:pt x="373" y="788"/>
                  </a:lnTo>
                  <a:lnTo>
                    <a:pt x="383" y="800"/>
                  </a:lnTo>
                  <a:lnTo>
                    <a:pt x="395" y="815"/>
                  </a:lnTo>
                  <a:lnTo>
                    <a:pt x="410" y="834"/>
                  </a:lnTo>
                  <a:lnTo>
                    <a:pt x="428" y="855"/>
                  </a:lnTo>
                  <a:lnTo>
                    <a:pt x="448" y="877"/>
                  </a:lnTo>
                  <a:lnTo>
                    <a:pt x="468" y="902"/>
                  </a:lnTo>
                  <a:lnTo>
                    <a:pt x="490" y="928"/>
                  </a:lnTo>
                  <a:lnTo>
                    <a:pt x="511" y="955"/>
                  </a:lnTo>
                  <a:lnTo>
                    <a:pt x="534" y="982"/>
                  </a:lnTo>
                  <a:lnTo>
                    <a:pt x="556" y="1008"/>
                  </a:lnTo>
                  <a:lnTo>
                    <a:pt x="524" y="970"/>
                  </a:lnTo>
                  <a:lnTo>
                    <a:pt x="538" y="988"/>
                  </a:lnTo>
                  <a:lnTo>
                    <a:pt x="552" y="1004"/>
                  </a:lnTo>
                  <a:lnTo>
                    <a:pt x="563" y="1018"/>
                  </a:lnTo>
                  <a:lnTo>
                    <a:pt x="571" y="1028"/>
                  </a:lnTo>
                  <a:lnTo>
                    <a:pt x="576" y="1034"/>
                  </a:lnTo>
                  <a:lnTo>
                    <a:pt x="578" y="1037"/>
                  </a:lnTo>
                  <a:lnTo>
                    <a:pt x="592" y="1057"/>
                  </a:lnTo>
                  <a:lnTo>
                    <a:pt x="599" y="1079"/>
                  </a:lnTo>
                  <a:lnTo>
                    <a:pt x="601" y="1102"/>
                  </a:lnTo>
                  <a:lnTo>
                    <a:pt x="597" y="1125"/>
                  </a:lnTo>
                  <a:lnTo>
                    <a:pt x="588" y="1146"/>
                  </a:lnTo>
                  <a:lnTo>
                    <a:pt x="575" y="1166"/>
                  </a:lnTo>
                  <a:lnTo>
                    <a:pt x="556" y="1185"/>
                  </a:lnTo>
                  <a:lnTo>
                    <a:pt x="536" y="1199"/>
                  </a:lnTo>
                  <a:lnTo>
                    <a:pt x="514" y="1207"/>
                  </a:lnTo>
                  <a:lnTo>
                    <a:pt x="491" y="1212"/>
                  </a:lnTo>
                  <a:lnTo>
                    <a:pt x="469" y="1211"/>
                  </a:lnTo>
                  <a:lnTo>
                    <a:pt x="446" y="1205"/>
                  </a:lnTo>
                  <a:lnTo>
                    <a:pt x="427" y="1194"/>
                  </a:lnTo>
                  <a:lnTo>
                    <a:pt x="409" y="1178"/>
                  </a:lnTo>
                  <a:lnTo>
                    <a:pt x="352" y="1108"/>
                  </a:lnTo>
                  <a:lnTo>
                    <a:pt x="391" y="1153"/>
                  </a:lnTo>
                  <a:lnTo>
                    <a:pt x="149" y="861"/>
                  </a:lnTo>
                  <a:lnTo>
                    <a:pt x="104" y="803"/>
                  </a:lnTo>
                  <a:lnTo>
                    <a:pt x="68" y="744"/>
                  </a:lnTo>
                  <a:lnTo>
                    <a:pt x="41" y="688"/>
                  </a:lnTo>
                  <a:lnTo>
                    <a:pt x="21" y="632"/>
                  </a:lnTo>
                  <a:lnTo>
                    <a:pt x="7" y="578"/>
                  </a:lnTo>
                  <a:lnTo>
                    <a:pt x="1" y="526"/>
                  </a:lnTo>
                  <a:lnTo>
                    <a:pt x="0" y="475"/>
                  </a:lnTo>
                  <a:lnTo>
                    <a:pt x="6" y="425"/>
                  </a:lnTo>
                  <a:lnTo>
                    <a:pt x="16" y="378"/>
                  </a:lnTo>
                  <a:lnTo>
                    <a:pt x="32" y="333"/>
                  </a:lnTo>
                  <a:lnTo>
                    <a:pt x="52" y="291"/>
                  </a:lnTo>
                  <a:lnTo>
                    <a:pt x="76" y="249"/>
                  </a:lnTo>
                  <a:lnTo>
                    <a:pt x="103" y="212"/>
                  </a:lnTo>
                  <a:lnTo>
                    <a:pt x="134" y="177"/>
                  </a:lnTo>
                  <a:lnTo>
                    <a:pt x="168" y="145"/>
                  </a:lnTo>
                  <a:lnTo>
                    <a:pt x="203" y="115"/>
                  </a:lnTo>
                  <a:lnTo>
                    <a:pt x="240" y="89"/>
                  </a:lnTo>
                  <a:lnTo>
                    <a:pt x="279" y="66"/>
                  </a:lnTo>
                  <a:lnTo>
                    <a:pt x="318" y="48"/>
                  </a:lnTo>
                  <a:lnTo>
                    <a:pt x="358" y="31"/>
                  </a:lnTo>
                  <a:lnTo>
                    <a:pt x="398" y="19"/>
                  </a:lnTo>
                  <a:lnTo>
                    <a:pt x="466" y="6"/>
                  </a:lnTo>
                  <a:lnTo>
                    <a:pt x="53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noEditPoints="1"/>
            </p:cNvSpPr>
            <p:nvPr userDrawn="1"/>
          </p:nvSpPr>
          <p:spPr bwMode="auto">
            <a:xfrm>
              <a:off x="8618538" y="5702300"/>
              <a:ext cx="52388" cy="50800"/>
            </a:xfrm>
            <a:custGeom>
              <a:avLst/>
              <a:gdLst>
                <a:gd name="T0" fmla="*/ 51 w 131"/>
                <a:gd name="T1" fmla="*/ 60 h 130"/>
                <a:gd name="T2" fmla="*/ 68 w 131"/>
                <a:gd name="T3" fmla="*/ 60 h 130"/>
                <a:gd name="T4" fmla="*/ 76 w 131"/>
                <a:gd name="T5" fmla="*/ 59 h 130"/>
                <a:gd name="T6" fmla="*/ 81 w 131"/>
                <a:gd name="T7" fmla="*/ 55 h 130"/>
                <a:gd name="T8" fmla="*/ 83 w 131"/>
                <a:gd name="T9" fmla="*/ 49 h 130"/>
                <a:gd name="T10" fmla="*/ 81 w 131"/>
                <a:gd name="T11" fmla="*/ 43 h 130"/>
                <a:gd name="T12" fmla="*/ 76 w 131"/>
                <a:gd name="T13" fmla="*/ 39 h 130"/>
                <a:gd name="T14" fmla="*/ 70 w 131"/>
                <a:gd name="T15" fmla="*/ 38 h 130"/>
                <a:gd name="T16" fmla="*/ 51 w 131"/>
                <a:gd name="T17" fmla="*/ 38 h 130"/>
                <a:gd name="T18" fmla="*/ 68 w 131"/>
                <a:gd name="T19" fmla="*/ 28 h 130"/>
                <a:gd name="T20" fmla="*/ 88 w 131"/>
                <a:gd name="T21" fmla="*/ 33 h 130"/>
                <a:gd name="T22" fmla="*/ 95 w 131"/>
                <a:gd name="T23" fmla="*/ 49 h 130"/>
                <a:gd name="T24" fmla="*/ 90 w 131"/>
                <a:gd name="T25" fmla="*/ 64 h 130"/>
                <a:gd name="T26" fmla="*/ 76 w 131"/>
                <a:gd name="T27" fmla="*/ 69 h 130"/>
                <a:gd name="T28" fmla="*/ 83 w 131"/>
                <a:gd name="T29" fmla="*/ 103 h 130"/>
                <a:gd name="T30" fmla="*/ 51 w 131"/>
                <a:gd name="T31" fmla="*/ 70 h 130"/>
                <a:gd name="T32" fmla="*/ 40 w 131"/>
                <a:gd name="T33" fmla="*/ 103 h 130"/>
                <a:gd name="T34" fmla="*/ 65 w 131"/>
                <a:gd name="T35" fmla="*/ 12 h 130"/>
                <a:gd name="T36" fmla="*/ 34 w 131"/>
                <a:gd name="T37" fmla="*/ 22 h 130"/>
                <a:gd name="T38" fmla="*/ 15 w 131"/>
                <a:gd name="T39" fmla="*/ 48 h 130"/>
                <a:gd name="T40" fmla="*/ 15 w 131"/>
                <a:gd name="T41" fmla="*/ 83 h 130"/>
                <a:gd name="T42" fmla="*/ 34 w 131"/>
                <a:gd name="T43" fmla="*/ 109 h 130"/>
                <a:gd name="T44" fmla="*/ 65 w 131"/>
                <a:gd name="T45" fmla="*/ 119 h 130"/>
                <a:gd name="T46" fmla="*/ 96 w 131"/>
                <a:gd name="T47" fmla="*/ 109 h 130"/>
                <a:gd name="T48" fmla="*/ 114 w 131"/>
                <a:gd name="T49" fmla="*/ 83 h 130"/>
                <a:gd name="T50" fmla="*/ 114 w 131"/>
                <a:gd name="T51" fmla="*/ 48 h 130"/>
                <a:gd name="T52" fmla="*/ 96 w 131"/>
                <a:gd name="T53" fmla="*/ 22 h 130"/>
                <a:gd name="T54" fmla="*/ 65 w 131"/>
                <a:gd name="T55" fmla="*/ 12 h 130"/>
                <a:gd name="T56" fmla="*/ 86 w 131"/>
                <a:gd name="T57" fmla="*/ 4 h 130"/>
                <a:gd name="T58" fmla="*/ 117 w 131"/>
                <a:gd name="T59" fmla="*/ 27 h 130"/>
                <a:gd name="T60" fmla="*/ 131 w 131"/>
                <a:gd name="T61" fmla="*/ 65 h 130"/>
                <a:gd name="T62" fmla="*/ 117 w 131"/>
                <a:gd name="T63" fmla="*/ 104 h 130"/>
                <a:gd name="T64" fmla="*/ 86 w 131"/>
                <a:gd name="T65" fmla="*/ 126 h 130"/>
                <a:gd name="T66" fmla="*/ 45 w 131"/>
                <a:gd name="T67" fmla="*/ 126 h 130"/>
                <a:gd name="T68" fmla="*/ 12 w 131"/>
                <a:gd name="T69" fmla="*/ 104 h 130"/>
                <a:gd name="T70" fmla="*/ 0 w 131"/>
                <a:gd name="T71" fmla="*/ 65 h 130"/>
                <a:gd name="T72" fmla="*/ 12 w 131"/>
                <a:gd name="T73" fmla="*/ 27 h 130"/>
                <a:gd name="T74" fmla="*/ 45 w 131"/>
                <a:gd name="T75" fmla="*/ 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0">
                  <a:moveTo>
                    <a:pt x="51" y="38"/>
                  </a:moveTo>
                  <a:lnTo>
                    <a:pt x="51" y="60"/>
                  </a:lnTo>
                  <a:lnTo>
                    <a:pt x="65" y="60"/>
                  </a:lnTo>
                  <a:lnTo>
                    <a:pt x="68" y="60"/>
                  </a:lnTo>
                  <a:lnTo>
                    <a:pt x="72" y="60"/>
                  </a:lnTo>
                  <a:lnTo>
                    <a:pt x="76" y="59"/>
                  </a:lnTo>
                  <a:lnTo>
                    <a:pt x="78" y="58"/>
                  </a:lnTo>
                  <a:lnTo>
                    <a:pt x="81" y="55"/>
                  </a:lnTo>
                  <a:lnTo>
                    <a:pt x="82" y="53"/>
                  </a:lnTo>
                  <a:lnTo>
                    <a:pt x="83" y="49"/>
                  </a:lnTo>
                  <a:lnTo>
                    <a:pt x="82" y="45"/>
                  </a:lnTo>
                  <a:lnTo>
                    <a:pt x="81" y="43"/>
                  </a:lnTo>
                  <a:lnTo>
                    <a:pt x="78" y="40"/>
                  </a:lnTo>
                  <a:lnTo>
                    <a:pt x="76" y="39"/>
                  </a:lnTo>
                  <a:lnTo>
                    <a:pt x="73" y="38"/>
                  </a:lnTo>
                  <a:lnTo>
                    <a:pt x="70" y="38"/>
                  </a:lnTo>
                  <a:lnTo>
                    <a:pt x="67" y="38"/>
                  </a:lnTo>
                  <a:lnTo>
                    <a:pt x="51" y="38"/>
                  </a:lnTo>
                  <a:close/>
                  <a:moveTo>
                    <a:pt x="40" y="28"/>
                  </a:moveTo>
                  <a:lnTo>
                    <a:pt x="68" y="28"/>
                  </a:lnTo>
                  <a:lnTo>
                    <a:pt x="80" y="29"/>
                  </a:lnTo>
                  <a:lnTo>
                    <a:pt x="88" y="33"/>
                  </a:lnTo>
                  <a:lnTo>
                    <a:pt x="93" y="39"/>
                  </a:lnTo>
                  <a:lnTo>
                    <a:pt x="95" y="49"/>
                  </a:lnTo>
                  <a:lnTo>
                    <a:pt x="93" y="58"/>
                  </a:lnTo>
                  <a:lnTo>
                    <a:pt x="90" y="64"/>
                  </a:lnTo>
                  <a:lnTo>
                    <a:pt x="83" y="68"/>
                  </a:lnTo>
                  <a:lnTo>
                    <a:pt x="76" y="69"/>
                  </a:lnTo>
                  <a:lnTo>
                    <a:pt x="97" y="103"/>
                  </a:lnTo>
                  <a:lnTo>
                    <a:pt x="83" y="103"/>
                  </a:lnTo>
                  <a:lnTo>
                    <a:pt x="65" y="70"/>
                  </a:lnTo>
                  <a:lnTo>
                    <a:pt x="51" y="70"/>
                  </a:lnTo>
                  <a:lnTo>
                    <a:pt x="51" y="103"/>
                  </a:lnTo>
                  <a:lnTo>
                    <a:pt x="40" y="103"/>
                  </a:lnTo>
                  <a:lnTo>
                    <a:pt x="40" y="28"/>
                  </a:lnTo>
                  <a:close/>
                  <a:moveTo>
                    <a:pt x="65" y="12"/>
                  </a:moveTo>
                  <a:lnTo>
                    <a:pt x="49" y="14"/>
                  </a:lnTo>
                  <a:lnTo>
                    <a:pt x="34" y="22"/>
                  </a:lnTo>
                  <a:lnTo>
                    <a:pt x="22" y="33"/>
                  </a:lnTo>
                  <a:lnTo>
                    <a:pt x="15" y="48"/>
                  </a:lnTo>
                  <a:lnTo>
                    <a:pt x="12" y="65"/>
                  </a:lnTo>
                  <a:lnTo>
                    <a:pt x="15" y="83"/>
                  </a:lnTo>
                  <a:lnTo>
                    <a:pt x="22" y="98"/>
                  </a:lnTo>
                  <a:lnTo>
                    <a:pt x="34" y="109"/>
                  </a:lnTo>
                  <a:lnTo>
                    <a:pt x="49" y="116"/>
                  </a:lnTo>
                  <a:lnTo>
                    <a:pt x="65" y="119"/>
                  </a:lnTo>
                  <a:lnTo>
                    <a:pt x="82" y="116"/>
                  </a:lnTo>
                  <a:lnTo>
                    <a:pt x="96" y="109"/>
                  </a:lnTo>
                  <a:lnTo>
                    <a:pt x="107" y="98"/>
                  </a:lnTo>
                  <a:lnTo>
                    <a:pt x="114" y="83"/>
                  </a:lnTo>
                  <a:lnTo>
                    <a:pt x="117" y="65"/>
                  </a:lnTo>
                  <a:lnTo>
                    <a:pt x="114" y="48"/>
                  </a:lnTo>
                  <a:lnTo>
                    <a:pt x="107" y="33"/>
                  </a:lnTo>
                  <a:lnTo>
                    <a:pt x="96" y="22"/>
                  </a:lnTo>
                  <a:lnTo>
                    <a:pt x="82" y="14"/>
                  </a:lnTo>
                  <a:lnTo>
                    <a:pt x="65" y="12"/>
                  </a:lnTo>
                  <a:close/>
                  <a:moveTo>
                    <a:pt x="65" y="0"/>
                  </a:moveTo>
                  <a:lnTo>
                    <a:pt x="86" y="4"/>
                  </a:lnTo>
                  <a:lnTo>
                    <a:pt x="103" y="13"/>
                  </a:lnTo>
                  <a:lnTo>
                    <a:pt x="117" y="27"/>
                  </a:lnTo>
                  <a:lnTo>
                    <a:pt x="127" y="44"/>
                  </a:lnTo>
                  <a:lnTo>
                    <a:pt x="131" y="65"/>
                  </a:lnTo>
                  <a:lnTo>
                    <a:pt x="127" y="86"/>
                  </a:lnTo>
                  <a:lnTo>
                    <a:pt x="117" y="104"/>
                  </a:lnTo>
                  <a:lnTo>
                    <a:pt x="103" y="118"/>
                  </a:lnTo>
                  <a:lnTo>
                    <a:pt x="86" y="126"/>
                  </a:lnTo>
                  <a:lnTo>
                    <a:pt x="65" y="130"/>
                  </a:lnTo>
                  <a:lnTo>
                    <a:pt x="45" y="126"/>
                  </a:lnTo>
                  <a:lnTo>
                    <a:pt x="27" y="118"/>
                  </a:lnTo>
                  <a:lnTo>
                    <a:pt x="12" y="104"/>
                  </a:lnTo>
                  <a:lnTo>
                    <a:pt x="2" y="86"/>
                  </a:lnTo>
                  <a:lnTo>
                    <a:pt x="0" y="65"/>
                  </a:lnTo>
                  <a:lnTo>
                    <a:pt x="2" y="44"/>
                  </a:lnTo>
                  <a:lnTo>
                    <a:pt x="12" y="27"/>
                  </a:lnTo>
                  <a:lnTo>
                    <a:pt x="27" y="13"/>
                  </a:lnTo>
                  <a:lnTo>
                    <a:pt x="45" y="4"/>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noEditPoints="1"/>
            </p:cNvSpPr>
            <p:nvPr userDrawn="1"/>
          </p:nvSpPr>
          <p:spPr bwMode="auto">
            <a:xfrm>
              <a:off x="8578850" y="5375275"/>
              <a:ext cx="52388" cy="50800"/>
            </a:xfrm>
            <a:custGeom>
              <a:avLst/>
              <a:gdLst>
                <a:gd name="T0" fmla="*/ 52 w 130"/>
                <a:gd name="T1" fmla="*/ 60 h 129"/>
                <a:gd name="T2" fmla="*/ 69 w 130"/>
                <a:gd name="T3" fmla="*/ 60 h 129"/>
                <a:gd name="T4" fmla="*/ 77 w 130"/>
                <a:gd name="T5" fmla="*/ 59 h 129"/>
                <a:gd name="T6" fmla="*/ 82 w 130"/>
                <a:gd name="T7" fmla="*/ 55 h 129"/>
                <a:gd name="T8" fmla="*/ 83 w 130"/>
                <a:gd name="T9" fmla="*/ 48 h 129"/>
                <a:gd name="T10" fmla="*/ 82 w 130"/>
                <a:gd name="T11" fmla="*/ 42 h 129"/>
                <a:gd name="T12" fmla="*/ 77 w 130"/>
                <a:gd name="T13" fmla="*/ 38 h 129"/>
                <a:gd name="T14" fmla="*/ 70 w 130"/>
                <a:gd name="T15" fmla="*/ 37 h 129"/>
                <a:gd name="T16" fmla="*/ 52 w 130"/>
                <a:gd name="T17" fmla="*/ 37 h 129"/>
                <a:gd name="T18" fmla="*/ 69 w 130"/>
                <a:gd name="T19" fmla="*/ 28 h 129"/>
                <a:gd name="T20" fmla="*/ 89 w 130"/>
                <a:gd name="T21" fmla="*/ 33 h 129"/>
                <a:gd name="T22" fmla="*/ 95 w 130"/>
                <a:gd name="T23" fmla="*/ 49 h 129"/>
                <a:gd name="T24" fmla="*/ 89 w 130"/>
                <a:gd name="T25" fmla="*/ 63 h 129"/>
                <a:gd name="T26" fmla="*/ 75 w 130"/>
                <a:gd name="T27" fmla="*/ 69 h 129"/>
                <a:gd name="T28" fmla="*/ 84 w 130"/>
                <a:gd name="T29" fmla="*/ 101 h 129"/>
                <a:gd name="T30" fmla="*/ 52 w 130"/>
                <a:gd name="T31" fmla="*/ 69 h 129"/>
                <a:gd name="T32" fmla="*/ 41 w 130"/>
                <a:gd name="T33" fmla="*/ 101 h 129"/>
                <a:gd name="T34" fmla="*/ 65 w 130"/>
                <a:gd name="T35" fmla="*/ 10 h 129"/>
                <a:gd name="T36" fmla="*/ 34 w 130"/>
                <a:gd name="T37" fmla="*/ 20 h 129"/>
                <a:gd name="T38" fmla="*/ 16 w 130"/>
                <a:gd name="T39" fmla="*/ 47 h 129"/>
                <a:gd name="T40" fmla="*/ 16 w 130"/>
                <a:gd name="T41" fmla="*/ 81 h 129"/>
                <a:gd name="T42" fmla="*/ 34 w 130"/>
                <a:gd name="T43" fmla="*/ 108 h 129"/>
                <a:gd name="T44" fmla="*/ 65 w 130"/>
                <a:gd name="T45" fmla="*/ 119 h 129"/>
                <a:gd name="T46" fmla="*/ 97 w 130"/>
                <a:gd name="T47" fmla="*/ 108 h 129"/>
                <a:gd name="T48" fmla="*/ 115 w 130"/>
                <a:gd name="T49" fmla="*/ 81 h 129"/>
                <a:gd name="T50" fmla="*/ 115 w 130"/>
                <a:gd name="T51" fmla="*/ 47 h 129"/>
                <a:gd name="T52" fmla="*/ 97 w 130"/>
                <a:gd name="T53" fmla="*/ 20 h 129"/>
                <a:gd name="T54" fmla="*/ 65 w 130"/>
                <a:gd name="T55" fmla="*/ 10 h 129"/>
                <a:gd name="T56" fmla="*/ 85 w 130"/>
                <a:gd name="T57" fmla="*/ 3 h 129"/>
                <a:gd name="T58" fmla="*/ 118 w 130"/>
                <a:gd name="T59" fmla="*/ 25 h 129"/>
                <a:gd name="T60" fmla="*/ 130 w 130"/>
                <a:gd name="T61" fmla="*/ 64 h 129"/>
                <a:gd name="T62" fmla="*/ 118 w 130"/>
                <a:gd name="T63" fmla="*/ 103 h 129"/>
                <a:gd name="T64" fmla="*/ 85 w 130"/>
                <a:gd name="T65" fmla="*/ 126 h 129"/>
                <a:gd name="T66" fmla="*/ 46 w 130"/>
                <a:gd name="T67" fmla="*/ 126 h 129"/>
                <a:gd name="T68" fmla="*/ 13 w 130"/>
                <a:gd name="T69" fmla="*/ 103 h 129"/>
                <a:gd name="T70" fmla="*/ 0 w 130"/>
                <a:gd name="T71" fmla="*/ 64 h 129"/>
                <a:gd name="T72" fmla="*/ 13 w 130"/>
                <a:gd name="T73" fmla="*/ 25 h 129"/>
                <a:gd name="T74" fmla="*/ 46 w 130"/>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9">
                  <a:moveTo>
                    <a:pt x="52" y="37"/>
                  </a:moveTo>
                  <a:lnTo>
                    <a:pt x="52" y="60"/>
                  </a:lnTo>
                  <a:lnTo>
                    <a:pt x="65" y="60"/>
                  </a:lnTo>
                  <a:lnTo>
                    <a:pt x="69" y="60"/>
                  </a:lnTo>
                  <a:lnTo>
                    <a:pt x="73" y="59"/>
                  </a:lnTo>
                  <a:lnTo>
                    <a:pt x="77" y="59"/>
                  </a:lnTo>
                  <a:lnTo>
                    <a:pt x="79" y="58"/>
                  </a:lnTo>
                  <a:lnTo>
                    <a:pt x="82" y="55"/>
                  </a:lnTo>
                  <a:lnTo>
                    <a:pt x="83" y="51"/>
                  </a:lnTo>
                  <a:lnTo>
                    <a:pt x="83" y="48"/>
                  </a:lnTo>
                  <a:lnTo>
                    <a:pt x="83" y="44"/>
                  </a:lnTo>
                  <a:lnTo>
                    <a:pt x="82" y="42"/>
                  </a:lnTo>
                  <a:lnTo>
                    <a:pt x="79" y="39"/>
                  </a:lnTo>
                  <a:lnTo>
                    <a:pt x="77" y="38"/>
                  </a:lnTo>
                  <a:lnTo>
                    <a:pt x="74" y="38"/>
                  </a:lnTo>
                  <a:lnTo>
                    <a:pt x="70" y="37"/>
                  </a:lnTo>
                  <a:lnTo>
                    <a:pt x="67" y="37"/>
                  </a:lnTo>
                  <a:lnTo>
                    <a:pt x="52" y="37"/>
                  </a:lnTo>
                  <a:close/>
                  <a:moveTo>
                    <a:pt x="41" y="28"/>
                  </a:moveTo>
                  <a:lnTo>
                    <a:pt x="69" y="28"/>
                  </a:lnTo>
                  <a:lnTo>
                    <a:pt x="80" y="29"/>
                  </a:lnTo>
                  <a:lnTo>
                    <a:pt x="89" y="33"/>
                  </a:lnTo>
                  <a:lnTo>
                    <a:pt x="94" y="39"/>
                  </a:lnTo>
                  <a:lnTo>
                    <a:pt x="95" y="49"/>
                  </a:lnTo>
                  <a:lnTo>
                    <a:pt x="94" y="56"/>
                  </a:lnTo>
                  <a:lnTo>
                    <a:pt x="89" y="63"/>
                  </a:lnTo>
                  <a:lnTo>
                    <a:pt x="83" y="66"/>
                  </a:lnTo>
                  <a:lnTo>
                    <a:pt x="75" y="69"/>
                  </a:lnTo>
                  <a:lnTo>
                    <a:pt x="97" y="101"/>
                  </a:lnTo>
                  <a:lnTo>
                    <a:pt x="84" y="101"/>
                  </a:lnTo>
                  <a:lnTo>
                    <a:pt x="64" y="69"/>
                  </a:lnTo>
                  <a:lnTo>
                    <a:pt x="52" y="69"/>
                  </a:lnTo>
                  <a:lnTo>
                    <a:pt x="52" y="101"/>
                  </a:lnTo>
                  <a:lnTo>
                    <a:pt x="41" y="101"/>
                  </a:lnTo>
                  <a:lnTo>
                    <a:pt x="41" y="28"/>
                  </a:lnTo>
                  <a:close/>
                  <a:moveTo>
                    <a:pt x="65" y="10"/>
                  </a:moveTo>
                  <a:lnTo>
                    <a:pt x="48" y="13"/>
                  </a:lnTo>
                  <a:lnTo>
                    <a:pt x="34" y="20"/>
                  </a:lnTo>
                  <a:lnTo>
                    <a:pt x="23" y="33"/>
                  </a:lnTo>
                  <a:lnTo>
                    <a:pt x="16" y="47"/>
                  </a:lnTo>
                  <a:lnTo>
                    <a:pt x="13" y="64"/>
                  </a:lnTo>
                  <a:lnTo>
                    <a:pt x="16" y="81"/>
                  </a:lnTo>
                  <a:lnTo>
                    <a:pt x="23" y="96"/>
                  </a:lnTo>
                  <a:lnTo>
                    <a:pt x="34" y="108"/>
                  </a:lnTo>
                  <a:lnTo>
                    <a:pt x="48" y="115"/>
                  </a:lnTo>
                  <a:lnTo>
                    <a:pt x="65" y="119"/>
                  </a:lnTo>
                  <a:lnTo>
                    <a:pt x="82" y="115"/>
                  </a:lnTo>
                  <a:lnTo>
                    <a:pt x="97" y="108"/>
                  </a:lnTo>
                  <a:lnTo>
                    <a:pt x="108" y="96"/>
                  </a:lnTo>
                  <a:lnTo>
                    <a:pt x="115" y="81"/>
                  </a:lnTo>
                  <a:lnTo>
                    <a:pt x="118" y="64"/>
                  </a:lnTo>
                  <a:lnTo>
                    <a:pt x="115" y="47"/>
                  </a:lnTo>
                  <a:lnTo>
                    <a:pt x="108" y="33"/>
                  </a:lnTo>
                  <a:lnTo>
                    <a:pt x="97" y="20"/>
                  </a:lnTo>
                  <a:lnTo>
                    <a:pt x="82" y="13"/>
                  </a:lnTo>
                  <a:lnTo>
                    <a:pt x="65" y="10"/>
                  </a:lnTo>
                  <a:close/>
                  <a:moveTo>
                    <a:pt x="65" y="0"/>
                  </a:moveTo>
                  <a:lnTo>
                    <a:pt x="85" y="3"/>
                  </a:lnTo>
                  <a:lnTo>
                    <a:pt x="104" y="12"/>
                  </a:lnTo>
                  <a:lnTo>
                    <a:pt x="118" y="25"/>
                  </a:lnTo>
                  <a:lnTo>
                    <a:pt x="128" y="44"/>
                  </a:lnTo>
                  <a:lnTo>
                    <a:pt x="130" y="64"/>
                  </a:lnTo>
                  <a:lnTo>
                    <a:pt x="128" y="85"/>
                  </a:lnTo>
                  <a:lnTo>
                    <a:pt x="118" y="103"/>
                  </a:lnTo>
                  <a:lnTo>
                    <a:pt x="104" y="116"/>
                  </a:lnTo>
                  <a:lnTo>
                    <a:pt x="85" y="126"/>
                  </a:lnTo>
                  <a:lnTo>
                    <a:pt x="65" y="129"/>
                  </a:lnTo>
                  <a:lnTo>
                    <a:pt x="46" y="126"/>
                  </a:lnTo>
                  <a:lnTo>
                    <a:pt x="27" y="116"/>
                  </a:lnTo>
                  <a:lnTo>
                    <a:pt x="13" y="103"/>
                  </a:lnTo>
                  <a:lnTo>
                    <a:pt x="3" y="85"/>
                  </a:lnTo>
                  <a:lnTo>
                    <a:pt x="0" y="64"/>
                  </a:lnTo>
                  <a:lnTo>
                    <a:pt x="3" y="44"/>
                  </a:lnTo>
                  <a:lnTo>
                    <a:pt x="13" y="25"/>
                  </a:lnTo>
                  <a:lnTo>
                    <a:pt x="27" y="12"/>
                  </a:lnTo>
                  <a:lnTo>
                    <a:pt x="46" y="3"/>
                  </a:lnTo>
                  <a:lnTo>
                    <a:pt x="6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userDrawn="1"/>
          </p:nvSpPr>
          <p:spPr bwMode="auto">
            <a:xfrm>
              <a:off x="7494588" y="5375275"/>
              <a:ext cx="52388" cy="50800"/>
            </a:xfrm>
            <a:custGeom>
              <a:avLst/>
              <a:gdLst>
                <a:gd name="T0" fmla="*/ 52 w 131"/>
                <a:gd name="T1" fmla="*/ 60 h 129"/>
                <a:gd name="T2" fmla="*/ 70 w 131"/>
                <a:gd name="T3" fmla="*/ 60 h 129"/>
                <a:gd name="T4" fmla="*/ 76 w 131"/>
                <a:gd name="T5" fmla="*/ 59 h 129"/>
                <a:gd name="T6" fmla="*/ 81 w 131"/>
                <a:gd name="T7" fmla="*/ 55 h 129"/>
                <a:gd name="T8" fmla="*/ 84 w 131"/>
                <a:gd name="T9" fmla="*/ 48 h 129"/>
                <a:gd name="T10" fmla="*/ 81 w 131"/>
                <a:gd name="T11" fmla="*/ 42 h 129"/>
                <a:gd name="T12" fmla="*/ 77 w 131"/>
                <a:gd name="T13" fmla="*/ 38 h 129"/>
                <a:gd name="T14" fmla="*/ 71 w 131"/>
                <a:gd name="T15" fmla="*/ 37 h 129"/>
                <a:gd name="T16" fmla="*/ 52 w 131"/>
                <a:gd name="T17" fmla="*/ 37 h 129"/>
                <a:gd name="T18" fmla="*/ 69 w 131"/>
                <a:gd name="T19" fmla="*/ 28 h 129"/>
                <a:gd name="T20" fmla="*/ 89 w 131"/>
                <a:gd name="T21" fmla="*/ 33 h 129"/>
                <a:gd name="T22" fmla="*/ 95 w 131"/>
                <a:gd name="T23" fmla="*/ 49 h 129"/>
                <a:gd name="T24" fmla="*/ 90 w 131"/>
                <a:gd name="T25" fmla="*/ 63 h 129"/>
                <a:gd name="T26" fmla="*/ 76 w 131"/>
                <a:gd name="T27" fmla="*/ 69 h 129"/>
                <a:gd name="T28" fmla="*/ 85 w 131"/>
                <a:gd name="T29" fmla="*/ 101 h 129"/>
                <a:gd name="T30" fmla="*/ 52 w 131"/>
                <a:gd name="T31" fmla="*/ 69 h 129"/>
                <a:gd name="T32" fmla="*/ 41 w 131"/>
                <a:gd name="T33" fmla="*/ 101 h 129"/>
                <a:gd name="T34" fmla="*/ 66 w 131"/>
                <a:gd name="T35" fmla="*/ 10 h 129"/>
                <a:gd name="T36" fmla="*/ 34 w 131"/>
                <a:gd name="T37" fmla="*/ 20 h 129"/>
                <a:gd name="T38" fmla="*/ 15 w 131"/>
                <a:gd name="T39" fmla="*/ 47 h 129"/>
                <a:gd name="T40" fmla="*/ 15 w 131"/>
                <a:gd name="T41" fmla="*/ 81 h 129"/>
                <a:gd name="T42" fmla="*/ 34 w 131"/>
                <a:gd name="T43" fmla="*/ 108 h 129"/>
                <a:gd name="T44" fmla="*/ 66 w 131"/>
                <a:gd name="T45" fmla="*/ 119 h 129"/>
                <a:gd name="T46" fmla="*/ 96 w 131"/>
                <a:gd name="T47" fmla="*/ 108 h 129"/>
                <a:gd name="T48" fmla="*/ 115 w 131"/>
                <a:gd name="T49" fmla="*/ 81 h 129"/>
                <a:gd name="T50" fmla="*/ 115 w 131"/>
                <a:gd name="T51" fmla="*/ 47 h 129"/>
                <a:gd name="T52" fmla="*/ 96 w 131"/>
                <a:gd name="T53" fmla="*/ 20 h 129"/>
                <a:gd name="T54" fmla="*/ 66 w 131"/>
                <a:gd name="T55" fmla="*/ 10 h 129"/>
                <a:gd name="T56" fmla="*/ 86 w 131"/>
                <a:gd name="T57" fmla="*/ 3 h 129"/>
                <a:gd name="T58" fmla="*/ 118 w 131"/>
                <a:gd name="T59" fmla="*/ 25 h 129"/>
                <a:gd name="T60" fmla="*/ 131 w 131"/>
                <a:gd name="T61" fmla="*/ 64 h 129"/>
                <a:gd name="T62" fmla="*/ 118 w 131"/>
                <a:gd name="T63" fmla="*/ 103 h 129"/>
                <a:gd name="T64" fmla="*/ 86 w 131"/>
                <a:gd name="T65" fmla="*/ 126 h 129"/>
                <a:gd name="T66" fmla="*/ 45 w 131"/>
                <a:gd name="T67" fmla="*/ 126 h 129"/>
                <a:gd name="T68" fmla="*/ 13 w 131"/>
                <a:gd name="T69" fmla="*/ 103 h 129"/>
                <a:gd name="T70" fmla="*/ 0 w 131"/>
                <a:gd name="T71" fmla="*/ 64 h 129"/>
                <a:gd name="T72" fmla="*/ 13 w 131"/>
                <a:gd name="T73" fmla="*/ 25 h 129"/>
                <a:gd name="T74" fmla="*/ 45 w 131"/>
                <a:gd name="T75" fmla="*/ 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9">
                  <a:moveTo>
                    <a:pt x="52" y="37"/>
                  </a:moveTo>
                  <a:lnTo>
                    <a:pt x="52" y="60"/>
                  </a:lnTo>
                  <a:lnTo>
                    <a:pt x="65" y="60"/>
                  </a:lnTo>
                  <a:lnTo>
                    <a:pt x="70" y="60"/>
                  </a:lnTo>
                  <a:lnTo>
                    <a:pt x="74" y="59"/>
                  </a:lnTo>
                  <a:lnTo>
                    <a:pt x="76" y="59"/>
                  </a:lnTo>
                  <a:lnTo>
                    <a:pt x="80" y="58"/>
                  </a:lnTo>
                  <a:lnTo>
                    <a:pt x="81" y="55"/>
                  </a:lnTo>
                  <a:lnTo>
                    <a:pt x="82" y="51"/>
                  </a:lnTo>
                  <a:lnTo>
                    <a:pt x="84" y="48"/>
                  </a:lnTo>
                  <a:lnTo>
                    <a:pt x="82" y="44"/>
                  </a:lnTo>
                  <a:lnTo>
                    <a:pt x="81" y="42"/>
                  </a:lnTo>
                  <a:lnTo>
                    <a:pt x="80" y="39"/>
                  </a:lnTo>
                  <a:lnTo>
                    <a:pt x="77" y="38"/>
                  </a:lnTo>
                  <a:lnTo>
                    <a:pt x="74" y="38"/>
                  </a:lnTo>
                  <a:lnTo>
                    <a:pt x="71" y="37"/>
                  </a:lnTo>
                  <a:lnTo>
                    <a:pt x="67" y="37"/>
                  </a:lnTo>
                  <a:lnTo>
                    <a:pt x="52" y="37"/>
                  </a:lnTo>
                  <a:close/>
                  <a:moveTo>
                    <a:pt x="41" y="28"/>
                  </a:moveTo>
                  <a:lnTo>
                    <a:pt x="69" y="28"/>
                  </a:lnTo>
                  <a:lnTo>
                    <a:pt x="80" y="29"/>
                  </a:lnTo>
                  <a:lnTo>
                    <a:pt x="89" y="33"/>
                  </a:lnTo>
                  <a:lnTo>
                    <a:pt x="94" y="39"/>
                  </a:lnTo>
                  <a:lnTo>
                    <a:pt x="95" y="49"/>
                  </a:lnTo>
                  <a:lnTo>
                    <a:pt x="94" y="56"/>
                  </a:lnTo>
                  <a:lnTo>
                    <a:pt x="90" y="63"/>
                  </a:lnTo>
                  <a:lnTo>
                    <a:pt x="84" y="66"/>
                  </a:lnTo>
                  <a:lnTo>
                    <a:pt x="76" y="69"/>
                  </a:lnTo>
                  <a:lnTo>
                    <a:pt x="97" y="101"/>
                  </a:lnTo>
                  <a:lnTo>
                    <a:pt x="85" y="101"/>
                  </a:lnTo>
                  <a:lnTo>
                    <a:pt x="65" y="69"/>
                  </a:lnTo>
                  <a:lnTo>
                    <a:pt x="52" y="69"/>
                  </a:lnTo>
                  <a:lnTo>
                    <a:pt x="52" y="101"/>
                  </a:lnTo>
                  <a:lnTo>
                    <a:pt x="41" y="101"/>
                  </a:lnTo>
                  <a:lnTo>
                    <a:pt x="41" y="28"/>
                  </a:lnTo>
                  <a:close/>
                  <a:moveTo>
                    <a:pt x="66" y="10"/>
                  </a:moveTo>
                  <a:lnTo>
                    <a:pt x="49" y="13"/>
                  </a:lnTo>
                  <a:lnTo>
                    <a:pt x="34" y="20"/>
                  </a:lnTo>
                  <a:lnTo>
                    <a:pt x="23" y="33"/>
                  </a:lnTo>
                  <a:lnTo>
                    <a:pt x="15" y="47"/>
                  </a:lnTo>
                  <a:lnTo>
                    <a:pt x="13" y="64"/>
                  </a:lnTo>
                  <a:lnTo>
                    <a:pt x="15" y="81"/>
                  </a:lnTo>
                  <a:lnTo>
                    <a:pt x="23" y="96"/>
                  </a:lnTo>
                  <a:lnTo>
                    <a:pt x="34" y="108"/>
                  </a:lnTo>
                  <a:lnTo>
                    <a:pt x="49" y="115"/>
                  </a:lnTo>
                  <a:lnTo>
                    <a:pt x="66" y="119"/>
                  </a:lnTo>
                  <a:lnTo>
                    <a:pt x="82" y="115"/>
                  </a:lnTo>
                  <a:lnTo>
                    <a:pt x="96" y="108"/>
                  </a:lnTo>
                  <a:lnTo>
                    <a:pt x="107" y="96"/>
                  </a:lnTo>
                  <a:lnTo>
                    <a:pt x="115" y="81"/>
                  </a:lnTo>
                  <a:lnTo>
                    <a:pt x="117" y="64"/>
                  </a:lnTo>
                  <a:lnTo>
                    <a:pt x="115" y="47"/>
                  </a:lnTo>
                  <a:lnTo>
                    <a:pt x="107" y="33"/>
                  </a:lnTo>
                  <a:lnTo>
                    <a:pt x="96" y="20"/>
                  </a:lnTo>
                  <a:lnTo>
                    <a:pt x="82" y="13"/>
                  </a:lnTo>
                  <a:lnTo>
                    <a:pt x="66" y="10"/>
                  </a:lnTo>
                  <a:close/>
                  <a:moveTo>
                    <a:pt x="66" y="0"/>
                  </a:moveTo>
                  <a:lnTo>
                    <a:pt x="86" y="3"/>
                  </a:lnTo>
                  <a:lnTo>
                    <a:pt x="103" y="12"/>
                  </a:lnTo>
                  <a:lnTo>
                    <a:pt x="118" y="25"/>
                  </a:lnTo>
                  <a:lnTo>
                    <a:pt x="127" y="44"/>
                  </a:lnTo>
                  <a:lnTo>
                    <a:pt x="131" y="64"/>
                  </a:lnTo>
                  <a:lnTo>
                    <a:pt x="127" y="85"/>
                  </a:lnTo>
                  <a:lnTo>
                    <a:pt x="118" y="103"/>
                  </a:lnTo>
                  <a:lnTo>
                    <a:pt x="103" y="116"/>
                  </a:lnTo>
                  <a:lnTo>
                    <a:pt x="86" y="126"/>
                  </a:lnTo>
                  <a:lnTo>
                    <a:pt x="66" y="129"/>
                  </a:lnTo>
                  <a:lnTo>
                    <a:pt x="45" y="126"/>
                  </a:lnTo>
                  <a:lnTo>
                    <a:pt x="28" y="116"/>
                  </a:lnTo>
                  <a:lnTo>
                    <a:pt x="13" y="103"/>
                  </a:lnTo>
                  <a:lnTo>
                    <a:pt x="4" y="85"/>
                  </a:lnTo>
                  <a:lnTo>
                    <a:pt x="0" y="64"/>
                  </a:lnTo>
                  <a:lnTo>
                    <a:pt x="4" y="44"/>
                  </a:lnTo>
                  <a:lnTo>
                    <a:pt x="13" y="25"/>
                  </a:lnTo>
                  <a:lnTo>
                    <a:pt x="28" y="12"/>
                  </a:lnTo>
                  <a:lnTo>
                    <a:pt x="45" y="3"/>
                  </a:lnTo>
                  <a:lnTo>
                    <a:pt x="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userDrawn="1"/>
          </p:nvSpPr>
          <p:spPr bwMode="auto">
            <a:xfrm>
              <a:off x="7548563" y="5530850"/>
              <a:ext cx="1052513" cy="0"/>
            </a:xfrm>
            <a:prstGeom prst="line">
              <a:avLst/>
            </a:prstGeom>
            <a:noFill/>
            <a:ln w="63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458494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Image Only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AS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8427835" y="4765184"/>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AS - Black Background">
    <p:bg>
      <p:bgPr>
        <a:solidFill>
          <a:srgbClr val="000000"/>
        </a:solidFill>
        <a:effectLst/>
      </p:bgPr>
    </p:bg>
    <p:spTree>
      <p:nvGrpSpPr>
        <p:cNvPr id="1" name=""/>
        <p:cNvGrpSpPr/>
        <p:nvPr/>
      </p:nvGrpSpPr>
      <p:grpSpPr>
        <a:xfrm>
          <a:off x="0" y="0"/>
          <a:ext cx="0" cy="0"/>
          <a:chOff x="0" y="0"/>
          <a:chExt cx="0" cy="0"/>
        </a:xfrm>
      </p:grpSpPr>
      <p:sp>
        <p:nvSpPr>
          <p:cNvPr id="4" name="Slide Number Placeholder 1"/>
          <p:cNvSpPr>
            <a:spLocks noGrp="1"/>
          </p:cNvSpPr>
          <p:nvPr>
            <p:ph type="sldNum" sz="quarter" idx="11"/>
          </p:nvPr>
        </p:nvSpPr>
        <p:spPr/>
        <p:txBody>
          <a:bodyPr/>
          <a:lstStyle>
            <a:lvl1pPr>
              <a:defRPr>
                <a:solidFill>
                  <a:schemeClr val="bg1">
                    <a:lumMod val="65000"/>
                  </a:schemeClr>
                </a:solidFill>
              </a:defRPr>
            </a:lvl1pPr>
          </a:lstStyle>
          <a:p>
            <a:fld id="{4976208B-6111-490B-8CEC-FFB249DB2100}" type="slidenum">
              <a:rPr lang="en-US" smtClean="0"/>
              <a:pPr/>
              <a:t>‹#›</a:t>
            </a:fld>
            <a:endParaRPr lang="en-US" dirty="0"/>
          </a:p>
        </p:txBody>
      </p:sp>
      <p:sp>
        <p:nvSpPr>
          <p:cNvPr id="3" name="TextBox 2"/>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tx1">
                    <a:lumMod val="75000"/>
                    <a:lumOff val="25000"/>
                  </a:schemeClr>
                </a:solidFill>
                <a:effectLst/>
                <a:uLnTx/>
                <a:uFillTx/>
                <a:latin typeface="+mn-lt"/>
                <a:ea typeface="Calibri" charset="0"/>
                <a:cs typeface="Arial" panose="020B0604020202020204" pitchFamily="34" charset="0"/>
              </a:rPr>
              <a:t>Copyright © SAS Institute Inc. All rights reserved.</a:t>
            </a:r>
          </a:p>
        </p:txBody>
      </p:sp>
      <p:grpSp>
        <p:nvGrpSpPr>
          <p:cNvPr id="5" name="Group 4"/>
          <p:cNvGrpSpPr/>
          <p:nvPr userDrawn="1"/>
        </p:nvGrpSpPr>
        <p:grpSpPr>
          <a:xfrm>
            <a:off x="8427835" y="4765184"/>
            <a:ext cx="526892" cy="220528"/>
            <a:chOff x="6145213" y="4384676"/>
            <a:chExt cx="1582738" cy="649287"/>
          </a:xfrm>
          <a:solidFill>
            <a:schemeClr val="tx1">
              <a:lumMod val="65000"/>
              <a:lumOff val="35000"/>
            </a:schemeClr>
          </a:solidFill>
        </p:grpSpPr>
        <p:sp>
          <p:nvSpPr>
            <p:cNvPr id="6"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25376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AS - Content - Bl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buClr>
                <a:schemeClr val="accent2"/>
              </a:buClr>
              <a:defRPr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grpSp>
        <p:nvGrpSpPr>
          <p:cNvPr id="17" name="Group 16"/>
          <p:cNvGrpSpPr/>
          <p:nvPr userDrawn="1"/>
        </p:nvGrpSpPr>
        <p:grpSpPr>
          <a:xfrm>
            <a:off x="8427835" y="4765184"/>
            <a:ext cx="526892" cy="220528"/>
            <a:chOff x="6145213" y="4384676"/>
            <a:chExt cx="1582738" cy="649287"/>
          </a:xfrm>
          <a:solidFill>
            <a:schemeClr val="bg1"/>
          </a:solidFill>
        </p:grpSpPr>
        <p:sp>
          <p:nvSpPr>
            <p:cNvPr id="18" name="Freeform 17"/>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AS - Title &amp; Subtitle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7"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AS - Title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
        <p:nvSpPr>
          <p:cNvPr id="6"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AS - Comparis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accent2"/>
              </a:buClr>
              <a:defRPr sz="2000" baseline="0">
                <a:solidFill>
                  <a:schemeClr val="bg1"/>
                </a:solidFill>
                <a:latin typeface="+mn-lt"/>
              </a:defRPr>
            </a:lvl1pPr>
            <a:lvl2pPr>
              <a:buClr>
                <a:schemeClr val="bg1">
                  <a:lumMod val="75000"/>
                </a:schemeClr>
              </a:buClr>
              <a:defRPr sz="1800" baseline="0">
                <a:solidFill>
                  <a:schemeClr val="bg1">
                    <a:lumMod val="75000"/>
                  </a:schemeClr>
                </a:solidFill>
                <a:latin typeface="+mn-lt"/>
              </a:defRPr>
            </a:lvl2pPr>
            <a:lvl3pPr>
              <a:buClr>
                <a:schemeClr val="bg1">
                  <a:lumMod val="75000"/>
                </a:schemeClr>
              </a:buClr>
              <a:defRPr sz="1400" baseline="0">
                <a:solidFill>
                  <a:schemeClr val="bg1">
                    <a:lumMod val="75000"/>
                  </a:schemeClr>
                </a:solidFill>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wrap="square">
            <a:normAutofit/>
          </a:bodyPr>
          <a:lstStyle>
            <a:lvl1pPr marL="182880" indent="-182880">
              <a:defRPr lang="en-US" sz="2000" b="0" kern="1200" cap="none" baseline="0" dirty="0" smtClean="0">
                <a:solidFill>
                  <a:schemeClr val="bg1"/>
                </a:solidFill>
                <a:latin typeface="+mn-lt"/>
                <a:ea typeface="+mn-ea"/>
                <a:cs typeface="+mn-cs"/>
              </a:defRPr>
            </a:lvl1pPr>
            <a:lvl2pPr marL="365760" indent="-182880">
              <a:defRPr lang="en-US" sz="1800" kern="1200" baseline="0" dirty="0" smtClean="0">
                <a:solidFill>
                  <a:schemeClr val="bg1">
                    <a:lumMod val="75000"/>
                  </a:schemeClr>
                </a:solidFill>
                <a:latin typeface="+mn-lt"/>
                <a:ea typeface="+mn-ea"/>
                <a:cs typeface="+mn-cs"/>
              </a:defRPr>
            </a:lvl2pPr>
            <a:lvl3pPr marL="548640" indent="-182880">
              <a:defRPr lang="en-US" sz="1400" kern="1200" baseline="0" dirty="0" smtClean="0">
                <a:solidFill>
                  <a:schemeClr val="bg1">
                    <a:lumMod val="75000"/>
                  </a:schemeClr>
                </a:solidFill>
                <a:latin typeface="+mn-lt"/>
                <a:ea typeface="+mn-ea"/>
                <a:cs typeface="+mn-cs"/>
              </a:defRPr>
            </a:lvl3pPr>
            <a:lvl4pPr>
              <a:defRPr baseline="0">
                <a:latin typeface="+mj-lt"/>
              </a:defRPr>
            </a:lvl4pPr>
            <a:lvl5pPr>
              <a:defRPr baseline="0">
                <a:latin typeface="+mj-lt"/>
              </a:defRPr>
            </a:lvl5pPr>
          </a:lstStyle>
          <a:p>
            <a:pPr marL="182880" lvl="0" indent="-182880" algn="l" defTabSz="365760" rtl="0" eaLnBrk="1" latinLnBrk="0" hangingPunct="1">
              <a:lnSpc>
                <a:spcPct val="85000"/>
              </a:lnSpc>
              <a:spcBef>
                <a:spcPts val="800"/>
              </a:spcBef>
              <a:spcAft>
                <a:spcPts val="0"/>
              </a:spcAft>
              <a:buClr>
                <a:schemeClr val="accent2"/>
              </a:buClr>
              <a:buSzPct val="80000"/>
              <a:buFont typeface="Arial" pitchFamily="34" charset="0"/>
              <a:buChar char="•"/>
            </a:pPr>
            <a:r>
              <a:rPr lang="en-US" dirty="0"/>
              <a:t>Click to add text or click an icon to add other content types.</a:t>
            </a:r>
          </a:p>
          <a:p>
            <a:pPr marL="365760" lvl="1" indent="-182880" algn="l" defTabSz="365760" rtl="0" eaLnBrk="1" latinLnBrk="0" hangingPunct="1">
              <a:lnSpc>
                <a:spcPct val="85000"/>
              </a:lnSpc>
              <a:spcBef>
                <a:spcPts val="800"/>
              </a:spcBef>
              <a:spcAft>
                <a:spcPts val="0"/>
              </a:spcAft>
              <a:buClr>
                <a:schemeClr val="bg1">
                  <a:lumMod val="75000"/>
                </a:schemeClr>
              </a:buClr>
              <a:buSzPct val="80000"/>
              <a:buFont typeface="Arial" pitchFamily="34" charset="0"/>
              <a:buChar char="•"/>
              <a:tabLst/>
            </a:pPr>
            <a:r>
              <a:rPr lang="en-US" dirty="0"/>
              <a:t>Second level</a:t>
            </a:r>
          </a:p>
          <a:p>
            <a:pPr marL="548640" lvl="2" indent="-182880" algn="l" defTabSz="365760" rtl="0" eaLnBrk="1" latinLnBrk="0" hangingPunct="1">
              <a:lnSpc>
                <a:spcPct val="85000"/>
              </a:lnSpc>
              <a:spcBef>
                <a:spcPts val="800"/>
              </a:spcBef>
              <a:spcAft>
                <a:spcPts val="0"/>
              </a:spcAft>
              <a:buClr>
                <a:schemeClr val="bg1">
                  <a:lumMod val="75000"/>
                </a:schemeClr>
              </a:buClr>
              <a:buSzPct val="100000"/>
              <a:buFont typeface="Calibri" panose="020F0502020204030204" pitchFamily="34" charset="0"/>
              <a:buChar char="-"/>
            </a:pPr>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AS - Two Content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1014983"/>
            <a:ext cx="9144000" cy="36393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bg1"/>
              </a:buClr>
              <a:buSzPct val="80000"/>
              <a:defRPr sz="2000" baseline="0">
                <a:solidFill>
                  <a:schemeClr val="bg1"/>
                </a:solidFill>
                <a:latin typeface="+mn-lt"/>
              </a:defRPr>
            </a:lvl1pPr>
            <a:lvl2pPr>
              <a:buClr>
                <a:schemeClr val="bg1"/>
              </a:buClr>
              <a:buSzPct val="80000"/>
              <a:defRPr sz="1800" baseline="0">
                <a:solidFill>
                  <a:schemeClr val="bg1"/>
                </a:solidFill>
                <a:latin typeface="+mn-lt"/>
              </a:defRPr>
            </a:lvl2pPr>
            <a:lvl3pPr>
              <a:buClr>
                <a:schemeClr val="bg1"/>
              </a:buClr>
              <a:buSzPct val="100000"/>
              <a:defRPr sz="1400" baseline="0">
                <a:solidFill>
                  <a:schemeClr val="bg1"/>
                </a:solidFill>
                <a:latin typeface="+mn-lt"/>
              </a:defRPr>
            </a:lvl3pPr>
            <a:lvl4pPr>
              <a:buClr>
                <a:schemeClr val="bg1"/>
              </a:buClr>
              <a:buSzPct val="100000"/>
              <a:defRPr sz="1200" baseline="0">
                <a:solidFill>
                  <a:schemeClr val="bg1"/>
                </a:solidFill>
                <a:latin typeface="+mj-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182880" indent="-182880" defTabSz="365760">
              <a:lnSpc>
                <a:spcPct val="85000"/>
              </a:lnSpc>
              <a:spcBef>
                <a:spcPts val="8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ct val="85000"/>
              </a:lnSpc>
              <a:spcBef>
                <a:spcPts val="8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ct val="85000"/>
              </a:lnSpc>
              <a:spcBef>
                <a:spcPts val="800"/>
              </a:spcBef>
              <a:buClr>
                <a:schemeClr val="bg1"/>
              </a:buClr>
              <a:defRPr lang="en-US" sz="14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
        <p:nvSpPr>
          <p:cNvPr id="9"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AS - Content with Caption - Blue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228887"/>
            <a:ext cx="3127248" cy="369332"/>
          </a:xfrm>
        </p:spPr>
        <p:txBody>
          <a:bodyPr lIns="91440" rIns="91440" anchor="t" anchorCtr="0">
            <a:spAutoFit/>
          </a:bodyPr>
          <a:lstStyle>
            <a:lvl1pPr algn="ctr" defTabSz="182880">
              <a:spcBef>
                <a:spcPts val="0"/>
              </a:spcBef>
              <a:defRPr sz="1800" baseline="0">
                <a:solidFill>
                  <a:schemeClr val="accent1">
                    <a:lumMod val="40000"/>
                    <a:lumOff val="60000"/>
                  </a:schemeClr>
                </a:solidFill>
                <a:effectLst/>
                <a:latin typeface="+mj-lt"/>
              </a:defRPr>
            </a:lvl1pPr>
          </a:lstStyle>
          <a:p>
            <a:r>
              <a:rPr lang="en-US" dirty="0"/>
              <a:t>Click to Edit Title</a:t>
            </a:r>
          </a:p>
        </p:txBody>
      </p:sp>
      <p:sp>
        <p:nvSpPr>
          <p:cNvPr id="12" name="Text Placeholder 4"/>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75000"/>
                  </a:schemeClr>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8"/>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Title 1"/>
          <p:cNvSpPr txBox="1">
            <a:spLocks/>
          </p:cNvSpPr>
          <p:nvPr userDrawn="1"/>
        </p:nvSpPr>
        <p:spPr>
          <a:xfrm>
            <a:off x="3127248" y="192024"/>
            <a:ext cx="6016752" cy="430887"/>
          </a:xfrm>
          <a:prstGeom prst="rect">
            <a:avLst/>
          </a:prstGeom>
        </p:spPr>
        <p:txBody>
          <a:bodyPr vert="horz" wrap="square" lIns="182880" tIns="45720" rIns="182880" bIns="45720" rtlCol="0" anchor="b" anchorCtr="0">
            <a:noAutofit/>
          </a:bodyPr>
          <a:lstStyle>
            <a:lvl1pPr algn="ctr" defTabSz="182880" rtl="0" eaLnBrk="1" latinLnBrk="0" hangingPunct="1">
              <a:spcBef>
                <a:spcPct val="0"/>
              </a:spcBef>
              <a:buNone/>
              <a:defRPr lang="en-US" sz="2200" kern="1200" cap="none" baseline="0">
                <a:solidFill>
                  <a:schemeClr val="bg1"/>
                </a:solidFill>
                <a:latin typeface="+mj-lt"/>
                <a:ea typeface="+mj-ea"/>
                <a:cs typeface="+mj-cs"/>
              </a:defRPr>
            </a:lvl1pPr>
          </a:lstStyle>
          <a:p>
            <a:r>
              <a:rPr lang="en-US"/>
              <a:t>Click to Edit Title</a:t>
            </a:r>
            <a:endParaRPr lang="en-US" dirty="0"/>
          </a:p>
        </p:txBody>
      </p:sp>
      <p:sp>
        <p:nvSpPr>
          <p:cNvPr id="19" name="Text Placeholder 2"/>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subtitle</a:t>
            </a:r>
          </a:p>
        </p:txBody>
      </p:sp>
      <p:sp>
        <p:nvSpPr>
          <p:cNvPr id="20" name="Content Placeholder 3"/>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accent2"/>
              </a:buClr>
              <a:defRPr sz="2000"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21"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AS - Case Study Only -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6" name="Rectangle 15"/>
          <p:cNvSpPr/>
          <p:nvPr userDrawn="1"/>
        </p:nvSpPr>
        <p:spPr>
          <a:xfrm>
            <a:off x="6515100" y="0"/>
            <a:ext cx="26289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nvGrpSpPr>
          <p:cNvPr id="19" name="Group 18"/>
          <p:cNvGrpSpPr/>
          <p:nvPr userDrawn="1"/>
        </p:nvGrpSpPr>
        <p:grpSpPr>
          <a:xfrm>
            <a:off x="8427835" y="4765184"/>
            <a:ext cx="526892" cy="220528"/>
            <a:chOff x="6145213" y="4384676"/>
            <a:chExt cx="1582738" cy="649287"/>
          </a:xfrm>
          <a:solidFill>
            <a:schemeClr val="bg1"/>
          </a:solidFill>
        </p:grpSpPr>
        <p:sp>
          <p:nvSpPr>
            <p:cNvPr id="2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lgn="ctr">
              <a:defRPr sz="2200" baseline="0">
                <a:solidFill>
                  <a:schemeClr val="bg1"/>
                </a:solidFill>
              </a:defRPr>
            </a:lvl1pPr>
          </a:lstStyle>
          <a:p>
            <a:r>
              <a:rPr lang="en-US" dirty="0"/>
              <a:t>Click to Edit Title</a:t>
            </a:r>
          </a:p>
        </p:txBody>
      </p:sp>
      <p:sp>
        <p:nvSpPr>
          <p:cNvPr id="21" name="Text Placeholder 2"/>
          <p:cNvSpPr>
            <a:spLocks noGrp="1"/>
          </p:cNvSpPr>
          <p:nvPr>
            <p:ph type="body" sz="quarter" idx="11" hasCustomPrompt="1"/>
          </p:nvPr>
        </p:nvSpPr>
        <p:spPr>
          <a:xfrm>
            <a:off x="0"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7"/>
            <a:ext cx="6016752" cy="4215653"/>
          </a:xfrm>
        </p:spPr>
        <p:txBody>
          <a:bodyPr wrap="square" lIns="365760" rIns="274320" bIns="91440" anchor="t" anchorCtr="0">
            <a:normAutofit/>
          </a:bodyPr>
          <a:lstStyle>
            <a:lvl1pPr>
              <a:buClr>
                <a:schemeClr val="accent2"/>
              </a:buClr>
              <a:defRPr sz="2000" baseline="0">
                <a:solidFill>
                  <a:schemeClr val="bg1"/>
                </a:solidFill>
              </a:defRPr>
            </a:lvl1pPr>
            <a:lvl2pPr>
              <a:buClr>
                <a:schemeClr val="bg1">
                  <a:lumMod val="75000"/>
                </a:schemeClr>
              </a:buClr>
              <a:defRPr baseline="0">
                <a:solidFill>
                  <a:schemeClr val="bg1">
                    <a:lumMod val="75000"/>
                  </a:schemeClr>
                </a:solidFill>
              </a:defRPr>
            </a:lvl2pPr>
            <a:lvl3pPr>
              <a:buClr>
                <a:schemeClr val="bg1">
                  <a:lumMod val="75000"/>
                </a:schemeClr>
              </a:buClr>
              <a:defRPr baseline="0">
                <a:solidFill>
                  <a:schemeClr val="bg1">
                    <a:lumMod val="75000"/>
                  </a:schemeClr>
                </a:solidFill>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6" name="Slide Number Placeholder 6"/>
          <p:cNvSpPr>
            <a:spLocks noGrp="1"/>
          </p:cNvSpPr>
          <p:nvPr>
            <p:ph type="sldNum" sz="quarter" idx="17"/>
          </p:nvPr>
        </p:nvSpPr>
        <p:spPr/>
        <p:txBody>
          <a:bodyPr/>
          <a:lstStyle/>
          <a:p>
            <a:fld id="{4976208B-6111-490B-8CEC-FFB249DB2100}" type="slidenum">
              <a:rPr lang="en-US" smtClean="0"/>
              <a:pPr/>
              <a:t>‹#›</a:t>
            </a:fld>
            <a:endParaRPr lang="en-US" dirty="0"/>
          </a:p>
        </p:txBody>
      </p:sp>
      <p:sp>
        <p:nvSpPr>
          <p:cNvPr id="17"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
        <p:nvSpPr>
          <p:cNvPr id="29" name="Text Placeholder 2"/>
          <p:cNvSpPr>
            <a:spLocks noGrp="1"/>
          </p:cNvSpPr>
          <p:nvPr>
            <p:ph type="body" sz="quarter" idx="18"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Industry</a:t>
            </a:r>
          </a:p>
        </p:txBody>
      </p:sp>
      <p:sp>
        <p:nvSpPr>
          <p:cNvPr id="30"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lumMod val="75000"/>
                  </a:schemeClr>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31"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32" name="Text Placeholder 6"/>
          <p:cNvSpPr>
            <a:spLocks noGrp="1"/>
          </p:cNvSpPr>
          <p:nvPr>
            <p:ph type="body" sz="quarter" idx="19" hasCustomPrompt="1"/>
          </p:nvPr>
        </p:nvSpPr>
        <p:spPr>
          <a:xfrm>
            <a:off x="6598393" y="3941853"/>
            <a:ext cx="2450592" cy="501885"/>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3" name="Text Placeholder 7"/>
          <p:cNvSpPr>
            <a:spLocks noGrp="1"/>
          </p:cNvSpPr>
          <p:nvPr>
            <p:ph type="body" sz="quarter" idx="20"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AS - Main Customer Success Layout 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9" name="Rectangle 18"/>
          <p:cNvSpPr/>
          <p:nvPr userDrawn="1"/>
        </p:nvSpPr>
        <p:spPr>
          <a:xfrm>
            <a:off x="6510268" y="0"/>
            <a:ext cx="263373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510269" cy="429768"/>
          </a:xfrm>
        </p:spPr>
        <p:txBody>
          <a:bodyPr lIns="182880" rIns="182880"/>
          <a:lstStyle>
            <a:lvl1pPr algn="ctr">
              <a:defRPr sz="2200" baseline="0">
                <a:solidFill>
                  <a:schemeClr val="bg1"/>
                </a:solidFill>
                <a:latin typeface="+mj-lt"/>
              </a:defRPr>
            </a:lvl1pPr>
          </a:lstStyle>
          <a:p>
            <a:r>
              <a:rPr lang="en-US" dirty="0"/>
              <a:t>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accent1">
                    <a:lumMod val="40000"/>
                    <a:lumOff val="60000"/>
                  </a:schemeClr>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345"/>
            <a:ext cx="6510270" cy="3977640"/>
          </a:xfrm>
        </p:spPr>
        <p:txBody>
          <a:bodyPr wrap="square" lIns="365760" rIns="274320" anchor="t">
            <a:normAutofit/>
          </a:bodyPr>
          <a:lstStyle>
            <a:lvl1pPr>
              <a:buClr>
                <a:schemeClr val="accent2"/>
              </a:buClr>
              <a:defRPr sz="2000" baseline="0">
                <a:solidFill>
                  <a:schemeClr val="bg1"/>
                </a:solidFill>
                <a:latin typeface="+mn-lt"/>
              </a:defRPr>
            </a:lvl1pPr>
            <a:lvl2pPr>
              <a:buClr>
                <a:schemeClr val="bg1">
                  <a:lumMod val="75000"/>
                </a:schemeClr>
              </a:buClr>
              <a:defRPr baseline="0">
                <a:solidFill>
                  <a:schemeClr val="bg1">
                    <a:lumMod val="75000"/>
                  </a:schemeClr>
                </a:solidFill>
                <a:latin typeface="+mn-lt"/>
              </a:defRPr>
            </a:lvl2pPr>
            <a:lvl3pPr>
              <a:buClr>
                <a:schemeClr val="bg1">
                  <a:lumMod val="75000"/>
                </a:schemeClr>
              </a:buClr>
              <a:defRPr baseline="0">
                <a:solidFill>
                  <a:schemeClr val="bg1">
                    <a:lumMod val="75000"/>
                  </a:schemeClr>
                </a:solidFill>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1869230"/>
          </a:xfrm>
        </p:spPr>
        <p:txBody>
          <a:bodyPr wrap="square" anchor="t">
            <a:spAutoFit/>
          </a:bodyPr>
          <a:lstStyle>
            <a:lvl1pPr marL="0" indent="-182880">
              <a:lnSpc>
                <a:spcPct val="85000"/>
              </a:lnSpc>
              <a:buFont typeface="Arial" pitchFamily="34" charset="0"/>
              <a:buNone/>
              <a:defRPr sz="1600" b="0" cap="none" baseline="0">
                <a:solidFill>
                  <a:schemeClr val="bg1">
                    <a:lumMod val="75000"/>
                  </a:schemeClr>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spAutoFit/>
          </a:bodyPr>
          <a:lstStyle>
            <a:lvl1pPr marL="0" indent="0" algn="l">
              <a:lnSpc>
                <a:spcPct val="85000"/>
              </a:lnSpc>
              <a:buNone/>
              <a:defRPr sz="1400" b="0">
                <a:solidFill>
                  <a:schemeClr val="bg1">
                    <a:lumMod val="75000"/>
                  </a:schemeClr>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258532"/>
          </a:xfrm>
        </p:spPr>
        <p:txBody>
          <a:bodyPr wrap="square" anchor="t">
            <a:spAutoFit/>
          </a:bodyPr>
          <a:lstStyle>
            <a:lvl1pPr marL="182880" indent="0" algn="l">
              <a:lnSpc>
                <a:spcPct val="85000"/>
              </a:lnSpc>
              <a:buNone/>
              <a:defRPr sz="1200">
                <a:solidFill>
                  <a:schemeClr val="bg1">
                    <a:lumMod val="7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8427835" y="4765184"/>
            <a:ext cx="526892" cy="220528"/>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
        <p:nvSpPr>
          <p:cNvPr id="22" name="TextBox 21"/>
          <p:cNvSpPr txBox="1"/>
          <p:nvPr userDrawn="1"/>
        </p:nvSpPr>
        <p:spPr>
          <a:xfrm>
            <a:off x="3440649" y="4714956"/>
            <a:ext cx="2276795" cy="230832"/>
          </a:xfrm>
          <a:prstGeom prst="rect">
            <a:avLst/>
          </a:prstGeom>
          <a:noFill/>
        </p:spPr>
        <p:txBody>
          <a:bodyPr wrap="square" lIns="45720" r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lumMod val="60000"/>
                    <a:lumOff val="40000"/>
                  </a:schemeClr>
                </a:solidFill>
              </a:rPr>
              <a:t>For One-to-One Customer Use Only</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AS - Section Header - Dark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16352" y="0"/>
            <a:ext cx="2111297" cy="1101684"/>
          </a:xfrm>
          <a:prstGeom prst="rect">
            <a:avLst/>
          </a:prstGeom>
        </p:spPr>
      </p:pic>
      <p:grpSp>
        <p:nvGrpSpPr>
          <p:cNvPr id="8" name="Group 7"/>
          <p:cNvGrpSpPr/>
          <p:nvPr userDrawn="1"/>
        </p:nvGrpSpPr>
        <p:grpSpPr>
          <a:xfrm>
            <a:off x="8427835" y="4765184"/>
            <a:ext cx="526892" cy="220528"/>
            <a:chOff x="6145213" y="4384676"/>
            <a:chExt cx="1582738" cy="649287"/>
          </a:xfrm>
          <a:solidFill>
            <a:schemeClr val="bg1"/>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ya - 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defRPr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25963881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ya - Title, Sub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458049" y="640080"/>
            <a:ext cx="7068312" cy="274320"/>
          </a:xfrm>
        </p:spPr>
        <p:txBody>
          <a:bodyPr wrap="square" anchor="ctr">
            <a:noAutofit/>
          </a:bodyPr>
          <a:lstStyle>
            <a:lvl1pPr marL="0" indent="0" algn="l">
              <a:lnSpc>
                <a:spcPct val="100000"/>
              </a:lnSpc>
              <a:spcBef>
                <a:spcPts val="0"/>
              </a:spcBef>
              <a:buFont typeface="Arial" pitchFamily="34" charset="0"/>
              <a:buNone/>
              <a:defRPr sz="2200"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chorCtr="0">
            <a:normAutofit/>
          </a:bodyPr>
          <a:lstStyle>
            <a:lvl1pPr>
              <a:buClr>
                <a:srgbClr val="19BBB7"/>
              </a:buClr>
              <a:defRPr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336137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02870495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ya - Comparison / Two Content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447560" y="192024"/>
            <a:ext cx="7068312" cy="457200"/>
          </a:xfrm>
        </p:spPr>
        <p:txBody>
          <a:bodyPr>
            <a:noAutofit/>
          </a:bodyPr>
          <a:lstStyle>
            <a:lvl1pPr algn="l">
              <a:defRPr baseline="0">
                <a:solidFill>
                  <a:schemeClr val="tx2"/>
                </a:solidFill>
              </a:defRPr>
            </a:lvl1pPr>
          </a:lstStyle>
          <a:p>
            <a:r>
              <a:rPr lang="en-US" dirty="0"/>
              <a:t>Click to Edit Title</a:t>
            </a:r>
          </a:p>
        </p:txBody>
      </p:sp>
      <p:sp>
        <p:nvSpPr>
          <p:cNvPr id="6" name="Content Placeholder 2"/>
          <p:cNvSpPr>
            <a:spLocks noGrp="1"/>
          </p:cNvSpPr>
          <p:nvPr>
            <p:ph sz="quarter" idx="4" hasCustomPrompt="1"/>
          </p:nvPr>
        </p:nvSpPr>
        <p:spPr>
          <a:xfrm>
            <a:off x="627641" y="1014984"/>
            <a:ext cx="3886200" cy="3639312"/>
          </a:xfrm>
        </p:spPr>
        <p:txBody>
          <a:bodyPr wrap="square" anchor="t" anchorCtr="0">
            <a:normAutofit/>
          </a:bodyPr>
          <a:lstStyle>
            <a:lvl1pPr>
              <a:buClr>
                <a:srgbClr val="19BBB7"/>
              </a:buClr>
              <a:defRPr sz="2000" baseline="0">
                <a:solidFill>
                  <a:schemeClr val="tx2"/>
                </a:solidFill>
                <a:latin typeface="+mn-lt"/>
              </a:defRPr>
            </a:lvl1pPr>
            <a:lvl2pPr>
              <a:buClr>
                <a:srgbClr val="19BBB7"/>
              </a:buClr>
              <a:defRPr sz="1800" baseline="0">
                <a:latin typeface="+mn-lt"/>
              </a:defRPr>
            </a:lvl2pPr>
            <a:lvl3pPr>
              <a:buClr>
                <a:srgbClr val="19BBB7"/>
              </a:buClr>
              <a:defRPr sz="1400" baseline="0">
                <a:latin typeface="+mn-lt"/>
              </a:defRPr>
            </a:lvl3pPr>
            <a:lvl4pPr>
              <a:buClr>
                <a:srgbClr val="19BBB7"/>
              </a:buClr>
              <a:defRPr sz="1200" baseline="0">
                <a:latin typeface="+mj-lt"/>
              </a:defRPr>
            </a:lvl4pPr>
            <a:lvl5pPr>
              <a:buClr>
                <a:srgbClr val="19BBB7"/>
              </a:buCl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4633882" y="1014984"/>
            <a:ext cx="3886200" cy="3639312"/>
          </a:xfrm>
        </p:spPr>
        <p:txBody>
          <a:bodyPr wrap="square">
            <a:normAutofit/>
          </a:bodyPr>
          <a:lstStyle>
            <a:lvl1pPr>
              <a:buClr>
                <a:srgbClr val="19BBB7"/>
              </a:buClr>
              <a:defRPr sz="2000" baseline="0">
                <a:solidFill>
                  <a:schemeClr val="tx2"/>
                </a:solidFill>
                <a:latin typeface="+mn-lt"/>
              </a:defRPr>
            </a:lvl1pPr>
            <a:lvl2pPr>
              <a:buClr>
                <a:srgbClr val="19BBB7"/>
              </a:buClr>
              <a:defRPr baseline="0">
                <a:latin typeface="+mn-lt"/>
              </a:defRPr>
            </a:lvl2pPr>
            <a:lvl3pPr>
              <a:buClr>
                <a:srgbClr val="19BBB7"/>
              </a:buClr>
              <a:defRPr baseline="0">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0891054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Viya - Content with Cap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014984"/>
            <a:ext cx="3127248"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60"/>
            <a:ext cx="6016752" cy="4507140"/>
          </a:xfrm>
        </p:spPr>
        <p:txBody>
          <a:bodyPr vert="horz" lIns="274320" tIns="45720" rIns="457200" bIns="91440" rtlCol="0" anchor="t" anchorCtr="0">
            <a:normAutofit/>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1489933"/>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
        <p:nvSpPr>
          <p:cNvPr id="7" name="TextBox 6"/>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10" name="Group 9"/>
          <p:cNvGrpSpPr/>
          <p:nvPr userDrawn="1"/>
        </p:nvGrpSpPr>
        <p:grpSpPr>
          <a:xfrm>
            <a:off x="8425797" y="4765184"/>
            <a:ext cx="526892" cy="220528"/>
            <a:chOff x="6145213" y="4384676"/>
            <a:chExt cx="1582738" cy="649287"/>
          </a:xfrm>
          <a:solidFill>
            <a:schemeClr val="tx2"/>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a:grpSpLocks noChangeAspect="1"/>
          </p:cNvGrpSpPr>
          <p:nvPr userDrawn="1"/>
        </p:nvGrpSpPr>
        <p:grpSpPr>
          <a:xfrm>
            <a:off x="278497" y="137381"/>
            <a:ext cx="914400" cy="636169"/>
            <a:chOff x="3100388" y="1555751"/>
            <a:chExt cx="2932113" cy="2039938"/>
          </a:xfrm>
          <a:solidFill>
            <a:schemeClr val="bg1"/>
          </a:solidFill>
        </p:grpSpPr>
        <p:grpSp>
          <p:nvGrpSpPr>
            <p:cNvPr id="21" name="Group 20"/>
            <p:cNvGrpSpPr/>
            <p:nvPr userDrawn="1"/>
          </p:nvGrpSpPr>
          <p:grpSpPr>
            <a:xfrm>
              <a:off x="3100388" y="2832101"/>
              <a:ext cx="2932113" cy="763588"/>
              <a:chOff x="3100388" y="2832101"/>
              <a:chExt cx="2932113" cy="763588"/>
            </a:xfrm>
            <a:grpFill/>
          </p:grpSpPr>
          <p:sp>
            <p:nvSpPr>
              <p:cNvPr id="25"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userDrawn="1"/>
          </p:nvGrpSpPr>
          <p:grpSpPr>
            <a:xfrm>
              <a:off x="3857626" y="1555751"/>
              <a:ext cx="1419225" cy="930275"/>
              <a:chOff x="3857626" y="1555751"/>
              <a:chExt cx="1419225" cy="930275"/>
            </a:xfrm>
            <a:grpFill/>
          </p:grpSpPr>
          <p:sp>
            <p:nvSpPr>
              <p:cNvPr id="23"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3815054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ya - Case Study Only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1018333"/>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1575122"/>
            <a:ext cx="2448000" cy="2068474"/>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8427835" y="4765184"/>
            <a:ext cx="526892" cy="220528"/>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grpSp>
        <p:nvGrpSpPr>
          <p:cNvPr id="19" name="Group 18"/>
          <p:cNvGrpSpPr>
            <a:grpSpLocks noChangeAspect="1"/>
          </p:cNvGrpSpPr>
          <p:nvPr userDrawn="1"/>
        </p:nvGrpSpPr>
        <p:grpSpPr>
          <a:xfrm>
            <a:off x="7966654" y="140452"/>
            <a:ext cx="914400" cy="636169"/>
            <a:chOff x="3100388" y="1555751"/>
            <a:chExt cx="2932113" cy="2039938"/>
          </a:xfrm>
          <a:solidFill>
            <a:schemeClr val="bg1"/>
          </a:solidFill>
        </p:grpSpPr>
        <p:grpSp>
          <p:nvGrpSpPr>
            <p:cNvPr id="20" name="Group 19"/>
            <p:cNvGrpSpPr/>
            <p:nvPr userDrawn="1"/>
          </p:nvGrpSpPr>
          <p:grpSpPr>
            <a:xfrm>
              <a:off x="3100388" y="2832101"/>
              <a:ext cx="2932113" cy="763588"/>
              <a:chOff x="3100388" y="2832101"/>
              <a:chExt cx="2932113" cy="763588"/>
            </a:xfrm>
            <a:grpFill/>
          </p:grpSpPr>
          <p:sp>
            <p:nvSpPr>
              <p:cNvPr id="33"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userDrawn="1"/>
          </p:nvGrpSpPr>
          <p:grpSpPr>
            <a:xfrm>
              <a:off x="3857626" y="1555751"/>
              <a:ext cx="1419225" cy="930275"/>
              <a:chOff x="3857626" y="1555751"/>
              <a:chExt cx="1419225" cy="930275"/>
            </a:xfrm>
            <a:grpFill/>
          </p:grpSpPr>
          <p:sp>
            <p:nvSpPr>
              <p:cNvPr id="31"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extLst>
    <p:ext uri="{DCECCB84-F9BA-43D5-87BE-67443E8EF086}">
      <p15:sldGuideLst xmlns:p15="http://schemas.microsoft.com/office/powerpoint/2012/main">
        <p15:guide id="1" orient="horz" pos="636" userDrawn="1">
          <p15:clr>
            <a:srgbClr val="FBAE40"/>
          </p15:clr>
        </p15:guide>
        <p15:guide id="2" pos="288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Viya -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3D2"/>
                </a:solidFill>
                <a:effectLst/>
                <a:uLnTx/>
                <a:uFillTx/>
                <a:latin typeface="+mn-lt"/>
                <a:ea typeface="Calibri" charset="0"/>
                <a:cs typeface="Arial" panose="020B0604020202020204" pitchFamily="34" charset="0"/>
              </a:rPr>
              <a:t>Copyright © SAS Institute Inc. All rights reserved.</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userDrawn="1"/>
        </p:nvGrpSpPr>
        <p:grpSpPr>
          <a:xfrm>
            <a:off x="3706544" y="366711"/>
            <a:ext cx="1701875" cy="356702"/>
            <a:chOff x="2281238" y="2917826"/>
            <a:chExt cx="4567238" cy="957263"/>
          </a:xfrm>
        </p:grpSpPr>
        <p:sp>
          <p:nvSpPr>
            <p:cNvPr id="19" name="Freeform 6"/>
            <p:cNvSpPr>
              <a:spLocks noEditPoints="1"/>
            </p:cNvSpPr>
            <p:nvPr userDrawn="1"/>
          </p:nvSpPr>
          <p:spPr bwMode="auto">
            <a:xfrm>
              <a:off x="5237163" y="3119438"/>
              <a:ext cx="68263" cy="66675"/>
            </a:xfrm>
            <a:custGeom>
              <a:avLst/>
              <a:gdLst>
                <a:gd name="T0" fmla="*/ 33 w 85"/>
                <a:gd name="T1" fmla="*/ 23 h 84"/>
                <a:gd name="T2" fmla="*/ 33 w 85"/>
                <a:gd name="T3" fmla="*/ 41 h 84"/>
                <a:gd name="T4" fmla="*/ 42 w 85"/>
                <a:gd name="T5" fmla="*/ 41 h 84"/>
                <a:gd name="T6" fmla="*/ 45 w 85"/>
                <a:gd name="T7" fmla="*/ 41 h 84"/>
                <a:gd name="T8" fmla="*/ 49 w 85"/>
                <a:gd name="T9" fmla="*/ 41 h 84"/>
                <a:gd name="T10" fmla="*/ 52 w 85"/>
                <a:gd name="T11" fmla="*/ 39 h 84"/>
                <a:gd name="T12" fmla="*/ 54 w 85"/>
                <a:gd name="T13" fmla="*/ 35 h 84"/>
                <a:gd name="T14" fmla="*/ 54 w 85"/>
                <a:gd name="T15" fmla="*/ 32 h 84"/>
                <a:gd name="T16" fmla="*/ 54 w 85"/>
                <a:gd name="T17" fmla="*/ 28 h 84"/>
                <a:gd name="T18" fmla="*/ 52 w 85"/>
                <a:gd name="T19" fmla="*/ 27 h 84"/>
                <a:gd name="T20" fmla="*/ 50 w 85"/>
                <a:gd name="T21" fmla="*/ 25 h 84"/>
                <a:gd name="T22" fmla="*/ 47 w 85"/>
                <a:gd name="T23" fmla="*/ 23 h 84"/>
                <a:gd name="T24" fmla="*/ 43 w 85"/>
                <a:gd name="T25" fmla="*/ 23 h 84"/>
                <a:gd name="T26" fmla="*/ 33 w 85"/>
                <a:gd name="T27" fmla="*/ 23 h 84"/>
                <a:gd name="T28" fmla="*/ 28 w 85"/>
                <a:gd name="T29" fmla="*/ 20 h 84"/>
                <a:gd name="T30" fmla="*/ 43 w 85"/>
                <a:gd name="T31" fmla="*/ 20 h 84"/>
                <a:gd name="T32" fmla="*/ 49 w 85"/>
                <a:gd name="T33" fmla="*/ 20 h 84"/>
                <a:gd name="T34" fmla="*/ 54 w 85"/>
                <a:gd name="T35" fmla="*/ 21 h 84"/>
                <a:gd name="T36" fmla="*/ 57 w 85"/>
                <a:gd name="T37" fmla="*/ 23 h 84"/>
                <a:gd name="T38" fmla="*/ 59 w 85"/>
                <a:gd name="T39" fmla="*/ 27 h 84"/>
                <a:gd name="T40" fmla="*/ 59 w 85"/>
                <a:gd name="T41" fmla="*/ 32 h 84"/>
                <a:gd name="T42" fmla="*/ 59 w 85"/>
                <a:gd name="T43" fmla="*/ 37 h 84"/>
                <a:gd name="T44" fmla="*/ 56 w 85"/>
                <a:gd name="T45" fmla="*/ 41 h 84"/>
                <a:gd name="T46" fmla="*/ 52 w 85"/>
                <a:gd name="T47" fmla="*/ 44 h 84"/>
                <a:gd name="T48" fmla="*/ 47 w 85"/>
                <a:gd name="T49" fmla="*/ 44 h 84"/>
                <a:gd name="T50" fmla="*/ 61 w 85"/>
                <a:gd name="T51" fmla="*/ 65 h 84"/>
                <a:gd name="T52" fmla="*/ 56 w 85"/>
                <a:gd name="T53" fmla="*/ 65 h 84"/>
                <a:gd name="T54" fmla="*/ 42 w 85"/>
                <a:gd name="T55" fmla="*/ 46 h 84"/>
                <a:gd name="T56" fmla="*/ 33 w 85"/>
                <a:gd name="T57" fmla="*/ 46 h 84"/>
                <a:gd name="T58" fmla="*/ 33 w 85"/>
                <a:gd name="T59" fmla="*/ 65 h 84"/>
                <a:gd name="T60" fmla="*/ 28 w 85"/>
                <a:gd name="T61" fmla="*/ 65 h 84"/>
                <a:gd name="T62" fmla="*/ 28 w 85"/>
                <a:gd name="T63" fmla="*/ 20 h 84"/>
                <a:gd name="T64" fmla="*/ 43 w 85"/>
                <a:gd name="T65" fmla="*/ 6 h 84"/>
                <a:gd name="T66" fmla="*/ 24 w 85"/>
                <a:gd name="T67" fmla="*/ 11 h 84"/>
                <a:gd name="T68" fmla="*/ 10 w 85"/>
                <a:gd name="T69" fmla="*/ 23 h 84"/>
                <a:gd name="T70" fmla="*/ 5 w 85"/>
                <a:gd name="T71" fmla="*/ 42 h 84"/>
                <a:gd name="T72" fmla="*/ 9 w 85"/>
                <a:gd name="T73" fmla="*/ 56 h 84"/>
                <a:gd name="T74" fmla="*/ 16 w 85"/>
                <a:gd name="T75" fmla="*/ 68 h 84"/>
                <a:gd name="T76" fmla="*/ 28 w 85"/>
                <a:gd name="T77" fmla="*/ 77 h 84"/>
                <a:gd name="T78" fmla="*/ 43 w 85"/>
                <a:gd name="T79" fmla="*/ 81 h 84"/>
                <a:gd name="T80" fmla="*/ 61 w 85"/>
                <a:gd name="T81" fmla="*/ 75 h 84"/>
                <a:gd name="T82" fmla="*/ 75 w 85"/>
                <a:gd name="T83" fmla="*/ 61 h 84"/>
                <a:gd name="T84" fmla="*/ 80 w 85"/>
                <a:gd name="T85" fmla="*/ 42 h 84"/>
                <a:gd name="T86" fmla="*/ 75 w 85"/>
                <a:gd name="T87" fmla="*/ 23 h 84"/>
                <a:gd name="T88" fmla="*/ 61 w 85"/>
                <a:gd name="T89" fmla="*/ 11 h 84"/>
                <a:gd name="T90" fmla="*/ 43 w 85"/>
                <a:gd name="T91" fmla="*/ 6 h 84"/>
                <a:gd name="T92" fmla="*/ 43 w 85"/>
                <a:gd name="T93" fmla="*/ 0 h 84"/>
                <a:gd name="T94" fmla="*/ 59 w 85"/>
                <a:gd name="T95" fmla="*/ 4 h 84"/>
                <a:gd name="T96" fmla="*/ 73 w 85"/>
                <a:gd name="T97" fmla="*/ 13 h 84"/>
                <a:gd name="T98" fmla="*/ 82 w 85"/>
                <a:gd name="T99" fmla="*/ 27 h 84"/>
                <a:gd name="T100" fmla="*/ 85 w 85"/>
                <a:gd name="T101" fmla="*/ 42 h 84"/>
                <a:gd name="T102" fmla="*/ 82 w 85"/>
                <a:gd name="T103" fmla="*/ 60 h 84"/>
                <a:gd name="T104" fmla="*/ 73 w 85"/>
                <a:gd name="T105" fmla="*/ 72 h 84"/>
                <a:gd name="T106" fmla="*/ 59 w 85"/>
                <a:gd name="T107" fmla="*/ 81 h 84"/>
                <a:gd name="T108" fmla="*/ 43 w 85"/>
                <a:gd name="T109" fmla="*/ 84 h 84"/>
                <a:gd name="T110" fmla="*/ 26 w 85"/>
                <a:gd name="T111" fmla="*/ 81 h 84"/>
                <a:gd name="T112" fmla="*/ 14 w 85"/>
                <a:gd name="T113" fmla="*/ 72 h 84"/>
                <a:gd name="T114" fmla="*/ 3 w 85"/>
                <a:gd name="T115" fmla="*/ 60 h 84"/>
                <a:gd name="T116" fmla="*/ 0 w 85"/>
                <a:gd name="T117" fmla="*/ 42 h 84"/>
                <a:gd name="T118" fmla="*/ 3 w 85"/>
                <a:gd name="T119" fmla="*/ 27 h 84"/>
                <a:gd name="T120" fmla="*/ 14 w 85"/>
                <a:gd name="T121" fmla="*/ 13 h 84"/>
                <a:gd name="T122" fmla="*/ 26 w 85"/>
                <a:gd name="T123" fmla="*/ 4 h 84"/>
                <a:gd name="T124" fmla="*/ 43 w 85"/>
                <a:gd name="T1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84">
                  <a:moveTo>
                    <a:pt x="33" y="23"/>
                  </a:moveTo>
                  <a:lnTo>
                    <a:pt x="33" y="41"/>
                  </a:lnTo>
                  <a:lnTo>
                    <a:pt x="42" y="41"/>
                  </a:lnTo>
                  <a:lnTo>
                    <a:pt x="45" y="41"/>
                  </a:lnTo>
                  <a:lnTo>
                    <a:pt x="49" y="41"/>
                  </a:lnTo>
                  <a:lnTo>
                    <a:pt x="52" y="39"/>
                  </a:lnTo>
                  <a:lnTo>
                    <a:pt x="54" y="35"/>
                  </a:lnTo>
                  <a:lnTo>
                    <a:pt x="54" y="32"/>
                  </a:lnTo>
                  <a:lnTo>
                    <a:pt x="54" y="28"/>
                  </a:lnTo>
                  <a:lnTo>
                    <a:pt x="52" y="27"/>
                  </a:lnTo>
                  <a:lnTo>
                    <a:pt x="50" y="25"/>
                  </a:lnTo>
                  <a:lnTo>
                    <a:pt x="47" y="23"/>
                  </a:lnTo>
                  <a:lnTo>
                    <a:pt x="43" y="23"/>
                  </a:lnTo>
                  <a:lnTo>
                    <a:pt x="33" y="23"/>
                  </a:lnTo>
                  <a:close/>
                  <a:moveTo>
                    <a:pt x="28" y="20"/>
                  </a:moveTo>
                  <a:lnTo>
                    <a:pt x="43" y="20"/>
                  </a:lnTo>
                  <a:lnTo>
                    <a:pt x="49" y="20"/>
                  </a:lnTo>
                  <a:lnTo>
                    <a:pt x="54" y="21"/>
                  </a:lnTo>
                  <a:lnTo>
                    <a:pt x="57" y="23"/>
                  </a:lnTo>
                  <a:lnTo>
                    <a:pt x="59" y="27"/>
                  </a:lnTo>
                  <a:lnTo>
                    <a:pt x="59" y="32"/>
                  </a:lnTo>
                  <a:lnTo>
                    <a:pt x="59" y="37"/>
                  </a:lnTo>
                  <a:lnTo>
                    <a:pt x="56" y="41"/>
                  </a:lnTo>
                  <a:lnTo>
                    <a:pt x="52" y="44"/>
                  </a:lnTo>
                  <a:lnTo>
                    <a:pt x="47" y="44"/>
                  </a:lnTo>
                  <a:lnTo>
                    <a:pt x="61" y="65"/>
                  </a:lnTo>
                  <a:lnTo>
                    <a:pt x="56" y="65"/>
                  </a:lnTo>
                  <a:lnTo>
                    <a:pt x="42" y="46"/>
                  </a:lnTo>
                  <a:lnTo>
                    <a:pt x="33" y="46"/>
                  </a:lnTo>
                  <a:lnTo>
                    <a:pt x="33" y="65"/>
                  </a:lnTo>
                  <a:lnTo>
                    <a:pt x="28" y="65"/>
                  </a:lnTo>
                  <a:lnTo>
                    <a:pt x="28" y="20"/>
                  </a:lnTo>
                  <a:close/>
                  <a:moveTo>
                    <a:pt x="43" y="6"/>
                  </a:moveTo>
                  <a:lnTo>
                    <a:pt x="24" y="11"/>
                  </a:lnTo>
                  <a:lnTo>
                    <a:pt x="10" y="23"/>
                  </a:lnTo>
                  <a:lnTo>
                    <a:pt x="5" y="42"/>
                  </a:lnTo>
                  <a:lnTo>
                    <a:pt x="9" y="56"/>
                  </a:lnTo>
                  <a:lnTo>
                    <a:pt x="16" y="68"/>
                  </a:lnTo>
                  <a:lnTo>
                    <a:pt x="28" y="77"/>
                  </a:lnTo>
                  <a:lnTo>
                    <a:pt x="43" y="81"/>
                  </a:lnTo>
                  <a:lnTo>
                    <a:pt x="61" y="75"/>
                  </a:lnTo>
                  <a:lnTo>
                    <a:pt x="75" y="61"/>
                  </a:lnTo>
                  <a:lnTo>
                    <a:pt x="80" y="42"/>
                  </a:lnTo>
                  <a:lnTo>
                    <a:pt x="75" y="23"/>
                  </a:lnTo>
                  <a:lnTo>
                    <a:pt x="61" y="11"/>
                  </a:lnTo>
                  <a:lnTo>
                    <a:pt x="43" y="6"/>
                  </a:lnTo>
                  <a:close/>
                  <a:moveTo>
                    <a:pt x="43" y="0"/>
                  </a:moveTo>
                  <a:lnTo>
                    <a:pt x="59" y="4"/>
                  </a:lnTo>
                  <a:lnTo>
                    <a:pt x="73" y="13"/>
                  </a:lnTo>
                  <a:lnTo>
                    <a:pt x="82" y="27"/>
                  </a:lnTo>
                  <a:lnTo>
                    <a:pt x="85" y="42"/>
                  </a:lnTo>
                  <a:lnTo>
                    <a:pt x="82" y="60"/>
                  </a:lnTo>
                  <a:lnTo>
                    <a:pt x="73" y="72"/>
                  </a:lnTo>
                  <a:lnTo>
                    <a:pt x="59" y="81"/>
                  </a:lnTo>
                  <a:lnTo>
                    <a:pt x="43" y="84"/>
                  </a:lnTo>
                  <a:lnTo>
                    <a:pt x="26" y="81"/>
                  </a:lnTo>
                  <a:lnTo>
                    <a:pt x="14" y="72"/>
                  </a:lnTo>
                  <a:lnTo>
                    <a:pt x="3" y="60"/>
                  </a:lnTo>
                  <a:lnTo>
                    <a:pt x="0" y="42"/>
                  </a:lnTo>
                  <a:lnTo>
                    <a:pt x="3" y="27"/>
                  </a:lnTo>
                  <a:lnTo>
                    <a:pt x="14" y="13"/>
                  </a:lnTo>
                  <a:lnTo>
                    <a:pt x="26" y="4"/>
                  </a:lnTo>
                  <a:lnTo>
                    <a:pt x="4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p:cNvSpPr>
            <p:nvPr userDrawn="1"/>
          </p:nvSpPr>
          <p:spPr bwMode="auto">
            <a:xfrm>
              <a:off x="3916363" y="3114676"/>
              <a:ext cx="341313" cy="585788"/>
            </a:xfrm>
            <a:custGeom>
              <a:avLst/>
              <a:gdLst>
                <a:gd name="T0" fmla="*/ 275 w 429"/>
                <a:gd name="T1" fmla="*/ 4 h 739"/>
                <a:gd name="T2" fmla="*/ 356 w 429"/>
                <a:gd name="T3" fmla="*/ 32 h 739"/>
                <a:gd name="T4" fmla="*/ 415 w 429"/>
                <a:gd name="T5" fmla="*/ 80 h 739"/>
                <a:gd name="T6" fmla="*/ 364 w 429"/>
                <a:gd name="T7" fmla="*/ 80 h 739"/>
                <a:gd name="T8" fmla="*/ 303 w 429"/>
                <a:gd name="T9" fmla="*/ 46 h 739"/>
                <a:gd name="T10" fmla="*/ 228 w 429"/>
                <a:gd name="T11" fmla="*/ 33 h 739"/>
                <a:gd name="T12" fmla="*/ 164 w 429"/>
                <a:gd name="T13" fmla="*/ 42 h 739"/>
                <a:gd name="T14" fmla="*/ 106 w 429"/>
                <a:gd name="T15" fmla="*/ 70 h 739"/>
                <a:gd name="T16" fmla="*/ 64 w 429"/>
                <a:gd name="T17" fmla="*/ 119 h 739"/>
                <a:gd name="T18" fmla="*/ 49 w 429"/>
                <a:gd name="T19" fmla="*/ 185 h 739"/>
                <a:gd name="T20" fmla="*/ 61 w 429"/>
                <a:gd name="T21" fmla="*/ 248 h 739"/>
                <a:gd name="T22" fmla="*/ 96 w 429"/>
                <a:gd name="T23" fmla="*/ 291 h 739"/>
                <a:gd name="T24" fmla="*/ 146 w 429"/>
                <a:gd name="T25" fmla="*/ 322 h 739"/>
                <a:gd name="T26" fmla="*/ 207 w 429"/>
                <a:gd name="T27" fmla="*/ 347 h 739"/>
                <a:gd name="T28" fmla="*/ 270 w 429"/>
                <a:gd name="T29" fmla="*/ 369 h 739"/>
                <a:gd name="T30" fmla="*/ 330 w 429"/>
                <a:gd name="T31" fmla="*/ 394 h 739"/>
                <a:gd name="T32" fmla="*/ 380 w 429"/>
                <a:gd name="T33" fmla="*/ 429 h 739"/>
                <a:gd name="T34" fmla="*/ 415 w 429"/>
                <a:gd name="T35" fmla="*/ 477 h 739"/>
                <a:gd name="T36" fmla="*/ 429 w 429"/>
                <a:gd name="T37" fmla="*/ 547 h 739"/>
                <a:gd name="T38" fmla="*/ 415 w 429"/>
                <a:gd name="T39" fmla="*/ 622 h 739"/>
                <a:gd name="T40" fmla="*/ 375 w 429"/>
                <a:gd name="T41" fmla="*/ 679 h 739"/>
                <a:gd name="T42" fmla="*/ 317 w 429"/>
                <a:gd name="T43" fmla="*/ 718 h 739"/>
                <a:gd name="T44" fmla="*/ 247 w 429"/>
                <a:gd name="T45" fmla="*/ 737 h 739"/>
                <a:gd name="T46" fmla="*/ 160 w 429"/>
                <a:gd name="T47" fmla="*/ 735 h 739"/>
                <a:gd name="T48" fmla="*/ 69 w 429"/>
                <a:gd name="T49" fmla="*/ 706 h 739"/>
                <a:gd name="T50" fmla="*/ 0 w 429"/>
                <a:gd name="T51" fmla="*/ 648 h 739"/>
                <a:gd name="T52" fmla="*/ 57 w 429"/>
                <a:gd name="T53" fmla="*/ 653 h 739"/>
                <a:gd name="T54" fmla="*/ 129 w 429"/>
                <a:gd name="T55" fmla="*/ 692 h 739"/>
                <a:gd name="T56" fmla="*/ 211 w 429"/>
                <a:gd name="T57" fmla="*/ 706 h 739"/>
                <a:gd name="T58" fmla="*/ 277 w 429"/>
                <a:gd name="T59" fmla="*/ 695 h 739"/>
                <a:gd name="T60" fmla="*/ 335 w 429"/>
                <a:gd name="T61" fmla="*/ 665 h 739"/>
                <a:gd name="T62" fmla="*/ 375 w 429"/>
                <a:gd name="T63" fmla="*/ 615 h 739"/>
                <a:gd name="T64" fmla="*/ 391 w 429"/>
                <a:gd name="T65" fmla="*/ 549 h 739"/>
                <a:gd name="T66" fmla="*/ 378 w 429"/>
                <a:gd name="T67" fmla="*/ 488 h 739"/>
                <a:gd name="T68" fmla="*/ 343 w 429"/>
                <a:gd name="T69" fmla="*/ 444 h 739"/>
                <a:gd name="T70" fmla="*/ 293 w 429"/>
                <a:gd name="T71" fmla="*/ 413 h 739"/>
                <a:gd name="T72" fmla="*/ 234 w 429"/>
                <a:gd name="T73" fmla="*/ 389 h 739"/>
                <a:gd name="T74" fmla="*/ 171 w 429"/>
                <a:gd name="T75" fmla="*/ 368 h 739"/>
                <a:gd name="T76" fmla="*/ 110 w 429"/>
                <a:gd name="T77" fmla="*/ 342 h 739"/>
                <a:gd name="T78" fmla="*/ 59 w 429"/>
                <a:gd name="T79" fmla="*/ 305 h 739"/>
                <a:gd name="T80" fmla="*/ 24 w 429"/>
                <a:gd name="T81" fmla="*/ 256 h 739"/>
                <a:gd name="T82" fmla="*/ 12 w 429"/>
                <a:gd name="T83" fmla="*/ 187 h 739"/>
                <a:gd name="T84" fmla="*/ 26 w 429"/>
                <a:gd name="T85" fmla="*/ 113 h 739"/>
                <a:gd name="T86" fmla="*/ 66 w 429"/>
                <a:gd name="T87" fmla="*/ 58 h 739"/>
                <a:gd name="T88" fmla="*/ 124 w 429"/>
                <a:gd name="T89" fmla="*/ 21 h 739"/>
                <a:gd name="T90" fmla="*/ 193 w 429"/>
                <a:gd name="T91" fmla="*/ 2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739">
                  <a:moveTo>
                    <a:pt x="230" y="0"/>
                  </a:moveTo>
                  <a:lnTo>
                    <a:pt x="275" y="4"/>
                  </a:lnTo>
                  <a:lnTo>
                    <a:pt x="317" y="14"/>
                  </a:lnTo>
                  <a:lnTo>
                    <a:pt x="356" y="32"/>
                  </a:lnTo>
                  <a:lnTo>
                    <a:pt x="389" y="52"/>
                  </a:lnTo>
                  <a:lnTo>
                    <a:pt x="415" y="80"/>
                  </a:lnTo>
                  <a:lnTo>
                    <a:pt x="387" y="105"/>
                  </a:lnTo>
                  <a:lnTo>
                    <a:pt x="364" y="80"/>
                  </a:lnTo>
                  <a:lnTo>
                    <a:pt x="337" y="59"/>
                  </a:lnTo>
                  <a:lnTo>
                    <a:pt x="303" y="46"/>
                  </a:lnTo>
                  <a:lnTo>
                    <a:pt x="268" y="37"/>
                  </a:lnTo>
                  <a:lnTo>
                    <a:pt x="228" y="33"/>
                  </a:lnTo>
                  <a:lnTo>
                    <a:pt x="197" y="35"/>
                  </a:lnTo>
                  <a:lnTo>
                    <a:pt x="164" y="42"/>
                  </a:lnTo>
                  <a:lnTo>
                    <a:pt x="134" y="54"/>
                  </a:lnTo>
                  <a:lnTo>
                    <a:pt x="106" y="70"/>
                  </a:lnTo>
                  <a:lnTo>
                    <a:pt x="83" y="93"/>
                  </a:lnTo>
                  <a:lnTo>
                    <a:pt x="64" y="119"/>
                  </a:lnTo>
                  <a:lnTo>
                    <a:pt x="52" y="150"/>
                  </a:lnTo>
                  <a:lnTo>
                    <a:pt x="49" y="185"/>
                  </a:lnTo>
                  <a:lnTo>
                    <a:pt x="52" y="220"/>
                  </a:lnTo>
                  <a:lnTo>
                    <a:pt x="61" y="248"/>
                  </a:lnTo>
                  <a:lnTo>
                    <a:pt x="76" y="270"/>
                  </a:lnTo>
                  <a:lnTo>
                    <a:pt x="96" y="291"/>
                  </a:lnTo>
                  <a:lnTo>
                    <a:pt x="120" y="308"/>
                  </a:lnTo>
                  <a:lnTo>
                    <a:pt x="146" y="322"/>
                  </a:lnTo>
                  <a:lnTo>
                    <a:pt x="176" y="335"/>
                  </a:lnTo>
                  <a:lnTo>
                    <a:pt x="207" y="347"/>
                  </a:lnTo>
                  <a:lnTo>
                    <a:pt x="239" y="357"/>
                  </a:lnTo>
                  <a:lnTo>
                    <a:pt x="270" y="369"/>
                  </a:lnTo>
                  <a:lnTo>
                    <a:pt x="302" y="382"/>
                  </a:lnTo>
                  <a:lnTo>
                    <a:pt x="330" y="394"/>
                  </a:lnTo>
                  <a:lnTo>
                    <a:pt x="357" y="411"/>
                  </a:lnTo>
                  <a:lnTo>
                    <a:pt x="380" y="429"/>
                  </a:lnTo>
                  <a:lnTo>
                    <a:pt x="401" y="451"/>
                  </a:lnTo>
                  <a:lnTo>
                    <a:pt x="415" y="477"/>
                  </a:lnTo>
                  <a:lnTo>
                    <a:pt x="426" y="510"/>
                  </a:lnTo>
                  <a:lnTo>
                    <a:pt x="429" y="547"/>
                  </a:lnTo>
                  <a:lnTo>
                    <a:pt x="426" y="587"/>
                  </a:lnTo>
                  <a:lnTo>
                    <a:pt x="415" y="622"/>
                  </a:lnTo>
                  <a:lnTo>
                    <a:pt x="398" y="653"/>
                  </a:lnTo>
                  <a:lnTo>
                    <a:pt x="375" y="679"/>
                  </a:lnTo>
                  <a:lnTo>
                    <a:pt x="349" y="700"/>
                  </a:lnTo>
                  <a:lnTo>
                    <a:pt x="317" y="718"/>
                  </a:lnTo>
                  <a:lnTo>
                    <a:pt x="284" y="730"/>
                  </a:lnTo>
                  <a:lnTo>
                    <a:pt x="247" y="737"/>
                  </a:lnTo>
                  <a:lnTo>
                    <a:pt x="211" y="739"/>
                  </a:lnTo>
                  <a:lnTo>
                    <a:pt x="160" y="735"/>
                  </a:lnTo>
                  <a:lnTo>
                    <a:pt x="113" y="725"/>
                  </a:lnTo>
                  <a:lnTo>
                    <a:pt x="69" y="706"/>
                  </a:lnTo>
                  <a:lnTo>
                    <a:pt x="33" y="681"/>
                  </a:lnTo>
                  <a:lnTo>
                    <a:pt x="0" y="648"/>
                  </a:lnTo>
                  <a:lnTo>
                    <a:pt x="24" y="624"/>
                  </a:lnTo>
                  <a:lnTo>
                    <a:pt x="57" y="653"/>
                  </a:lnTo>
                  <a:lnTo>
                    <a:pt x="90" y="676"/>
                  </a:lnTo>
                  <a:lnTo>
                    <a:pt x="129" y="692"/>
                  </a:lnTo>
                  <a:lnTo>
                    <a:pt x="167" y="702"/>
                  </a:lnTo>
                  <a:lnTo>
                    <a:pt x="211" y="706"/>
                  </a:lnTo>
                  <a:lnTo>
                    <a:pt x="244" y="702"/>
                  </a:lnTo>
                  <a:lnTo>
                    <a:pt x="277" y="695"/>
                  </a:lnTo>
                  <a:lnTo>
                    <a:pt x="309" y="683"/>
                  </a:lnTo>
                  <a:lnTo>
                    <a:pt x="335" y="665"/>
                  </a:lnTo>
                  <a:lnTo>
                    <a:pt x="359" y="643"/>
                  </a:lnTo>
                  <a:lnTo>
                    <a:pt x="375" y="615"/>
                  </a:lnTo>
                  <a:lnTo>
                    <a:pt x="387" y="584"/>
                  </a:lnTo>
                  <a:lnTo>
                    <a:pt x="391" y="549"/>
                  </a:lnTo>
                  <a:lnTo>
                    <a:pt x="387" y="516"/>
                  </a:lnTo>
                  <a:lnTo>
                    <a:pt x="378" y="488"/>
                  </a:lnTo>
                  <a:lnTo>
                    <a:pt x="363" y="463"/>
                  </a:lnTo>
                  <a:lnTo>
                    <a:pt x="343" y="444"/>
                  </a:lnTo>
                  <a:lnTo>
                    <a:pt x="319" y="427"/>
                  </a:lnTo>
                  <a:lnTo>
                    <a:pt x="293" y="413"/>
                  </a:lnTo>
                  <a:lnTo>
                    <a:pt x="263" y="401"/>
                  </a:lnTo>
                  <a:lnTo>
                    <a:pt x="234" y="389"/>
                  </a:lnTo>
                  <a:lnTo>
                    <a:pt x="202" y="378"/>
                  </a:lnTo>
                  <a:lnTo>
                    <a:pt x="171" y="368"/>
                  </a:lnTo>
                  <a:lnTo>
                    <a:pt x="139" y="355"/>
                  </a:lnTo>
                  <a:lnTo>
                    <a:pt x="110" y="342"/>
                  </a:lnTo>
                  <a:lnTo>
                    <a:pt x="83" y="324"/>
                  </a:lnTo>
                  <a:lnTo>
                    <a:pt x="59" y="305"/>
                  </a:lnTo>
                  <a:lnTo>
                    <a:pt x="40" y="282"/>
                  </a:lnTo>
                  <a:lnTo>
                    <a:pt x="24" y="256"/>
                  </a:lnTo>
                  <a:lnTo>
                    <a:pt x="15" y="223"/>
                  </a:lnTo>
                  <a:lnTo>
                    <a:pt x="12" y="187"/>
                  </a:lnTo>
                  <a:lnTo>
                    <a:pt x="15" y="148"/>
                  </a:lnTo>
                  <a:lnTo>
                    <a:pt x="26" y="113"/>
                  </a:lnTo>
                  <a:lnTo>
                    <a:pt x="43" y="84"/>
                  </a:lnTo>
                  <a:lnTo>
                    <a:pt x="66" y="58"/>
                  </a:lnTo>
                  <a:lnTo>
                    <a:pt x="92" y="37"/>
                  </a:lnTo>
                  <a:lnTo>
                    <a:pt x="124" y="21"/>
                  </a:lnTo>
                  <a:lnTo>
                    <a:pt x="157" y="9"/>
                  </a:lnTo>
                  <a:lnTo>
                    <a:pt x="193" y="2"/>
                  </a:lnTo>
                  <a:lnTo>
                    <a:pt x="2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noEditPoints="1"/>
            </p:cNvSpPr>
            <p:nvPr userDrawn="1"/>
          </p:nvSpPr>
          <p:spPr bwMode="auto">
            <a:xfrm>
              <a:off x="4308476" y="3130551"/>
              <a:ext cx="508000" cy="555625"/>
            </a:xfrm>
            <a:custGeom>
              <a:avLst/>
              <a:gdLst>
                <a:gd name="T0" fmla="*/ 323 w 640"/>
                <a:gd name="T1" fmla="*/ 33 h 700"/>
                <a:gd name="T2" fmla="*/ 137 w 640"/>
                <a:gd name="T3" fmla="*/ 472 h 700"/>
                <a:gd name="T4" fmla="*/ 504 w 640"/>
                <a:gd name="T5" fmla="*/ 472 h 700"/>
                <a:gd name="T6" fmla="*/ 323 w 640"/>
                <a:gd name="T7" fmla="*/ 33 h 700"/>
                <a:gd name="T8" fmla="*/ 303 w 640"/>
                <a:gd name="T9" fmla="*/ 0 h 700"/>
                <a:gd name="T10" fmla="*/ 345 w 640"/>
                <a:gd name="T11" fmla="*/ 0 h 700"/>
                <a:gd name="T12" fmla="*/ 640 w 640"/>
                <a:gd name="T13" fmla="*/ 700 h 700"/>
                <a:gd name="T14" fmla="*/ 600 w 640"/>
                <a:gd name="T15" fmla="*/ 700 h 700"/>
                <a:gd name="T16" fmla="*/ 518 w 640"/>
                <a:gd name="T17" fmla="*/ 505 h 700"/>
                <a:gd name="T18" fmla="*/ 124 w 640"/>
                <a:gd name="T19" fmla="*/ 505 h 700"/>
                <a:gd name="T20" fmla="*/ 41 w 640"/>
                <a:gd name="T21" fmla="*/ 700 h 700"/>
                <a:gd name="T22" fmla="*/ 0 w 640"/>
                <a:gd name="T23" fmla="*/ 700 h 700"/>
                <a:gd name="T24" fmla="*/ 303 w 640"/>
                <a:gd name="T25"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0">
                  <a:moveTo>
                    <a:pt x="323" y="33"/>
                  </a:moveTo>
                  <a:lnTo>
                    <a:pt x="137" y="472"/>
                  </a:lnTo>
                  <a:lnTo>
                    <a:pt x="504" y="472"/>
                  </a:lnTo>
                  <a:lnTo>
                    <a:pt x="323" y="33"/>
                  </a:lnTo>
                  <a:close/>
                  <a:moveTo>
                    <a:pt x="303" y="0"/>
                  </a:moveTo>
                  <a:lnTo>
                    <a:pt x="345" y="0"/>
                  </a:lnTo>
                  <a:lnTo>
                    <a:pt x="640" y="700"/>
                  </a:lnTo>
                  <a:lnTo>
                    <a:pt x="600" y="700"/>
                  </a:lnTo>
                  <a:lnTo>
                    <a:pt x="518" y="505"/>
                  </a:lnTo>
                  <a:lnTo>
                    <a:pt x="124" y="505"/>
                  </a:lnTo>
                  <a:lnTo>
                    <a:pt x="41" y="700"/>
                  </a:lnTo>
                  <a:lnTo>
                    <a:pt x="0" y="700"/>
                  </a:lnTo>
                  <a:lnTo>
                    <a:pt x="30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userDrawn="1"/>
          </p:nvSpPr>
          <p:spPr bwMode="auto">
            <a:xfrm>
              <a:off x="4865688" y="3114676"/>
              <a:ext cx="339725" cy="585788"/>
            </a:xfrm>
            <a:custGeom>
              <a:avLst/>
              <a:gdLst>
                <a:gd name="T0" fmla="*/ 276 w 430"/>
                <a:gd name="T1" fmla="*/ 4 h 739"/>
                <a:gd name="T2" fmla="*/ 356 w 430"/>
                <a:gd name="T3" fmla="*/ 32 h 739"/>
                <a:gd name="T4" fmla="*/ 416 w 430"/>
                <a:gd name="T5" fmla="*/ 80 h 739"/>
                <a:gd name="T6" fmla="*/ 365 w 430"/>
                <a:gd name="T7" fmla="*/ 80 h 739"/>
                <a:gd name="T8" fmla="*/ 304 w 430"/>
                <a:gd name="T9" fmla="*/ 46 h 739"/>
                <a:gd name="T10" fmla="*/ 231 w 430"/>
                <a:gd name="T11" fmla="*/ 33 h 739"/>
                <a:gd name="T12" fmla="*/ 164 w 430"/>
                <a:gd name="T13" fmla="*/ 42 h 739"/>
                <a:gd name="T14" fmla="*/ 107 w 430"/>
                <a:gd name="T15" fmla="*/ 70 h 739"/>
                <a:gd name="T16" fmla="*/ 65 w 430"/>
                <a:gd name="T17" fmla="*/ 119 h 739"/>
                <a:gd name="T18" fmla="*/ 49 w 430"/>
                <a:gd name="T19" fmla="*/ 185 h 739"/>
                <a:gd name="T20" fmla="*/ 63 w 430"/>
                <a:gd name="T21" fmla="*/ 248 h 739"/>
                <a:gd name="T22" fmla="*/ 98 w 430"/>
                <a:gd name="T23" fmla="*/ 291 h 739"/>
                <a:gd name="T24" fmla="*/ 149 w 430"/>
                <a:gd name="T25" fmla="*/ 322 h 739"/>
                <a:gd name="T26" fmla="*/ 208 w 430"/>
                <a:gd name="T27" fmla="*/ 347 h 739"/>
                <a:gd name="T28" fmla="*/ 271 w 430"/>
                <a:gd name="T29" fmla="*/ 369 h 739"/>
                <a:gd name="T30" fmla="*/ 330 w 430"/>
                <a:gd name="T31" fmla="*/ 394 h 739"/>
                <a:gd name="T32" fmla="*/ 381 w 430"/>
                <a:gd name="T33" fmla="*/ 429 h 739"/>
                <a:gd name="T34" fmla="*/ 416 w 430"/>
                <a:gd name="T35" fmla="*/ 477 h 739"/>
                <a:gd name="T36" fmla="*/ 430 w 430"/>
                <a:gd name="T37" fmla="*/ 547 h 739"/>
                <a:gd name="T38" fmla="*/ 416 w 430"/>
                <a:gd name="T39" fmla="*/ 622 h 739"/>
                <a:gd name="T40" fmla="*/ 376 w 430"/>
                <a:gd name="T41" fmla="*/ 679 h 739"/>
                <a:gd name="T42" fmla="*/ 318 w 430"/>
                <a:gd name="T43" fmla="*/ 718 h 739"/>
                <a:gd name="T44" fmla="*/ 248 w 430"/>
                <a:gd name="T45" fmla="*/ 737 h 739"/>
                <a:gd name="T46" fmla="*/ 161 w 430"/>
                <a:gd name="T47" fmla="*/ 735 h 739"/>
                <a:gd name="T48" fmla="*/ 70 w 430"/>
                <a:gd name="T49" fmla="*/ 706 h 739"/>
                <a:gd name="T50" fmla="*/ 0 w 430"/>
                <a:gd name="T51" fmla="*/ 648 h 739"/>
                <a:gd name="T52" fmla="*/ 58 w 430"/>
                <a:gd name="T53" fmla="*/ 653 h 739"/>
                <a:gd name="T54" fmla="*/ 129 w 430"/>
                <a:gd name="T55" fmla="*/ 692 h 739"/>
                <a:gd name="T56" fmla="*/ 211 w 430"/>
                <a:gd name="T57" fmla="*/ 706 h 739"/>
                <a:gd name="T58" fmla="*/ 278 w 430"/>
                <a:gd name="T59" fmla="*/ 695 h 739"/>
                <a:gd name="T60" fmla="*/ 337 w 430"/>
                <a:gd name="T61" fmla="*/ 665 h 739"/>
                <a:gd name="T62" fmla="*/ 377 w 430"/>
                <a:gd name="T63" fmla="*/ 615 h 739"/>
                <a:gd name="T64" fmla="*/ 391 w 430"/>
                <a:gd name="T65" fmla="*/ 549 h 739"/>
                <a:gd name="T66" fmla="*/ 379 w 430"/>
                <a:gd name="T67" fmla="*/ 488 h 739"/>
                <a:gd name="T68" fmla="*/ 344 w 430"/>
                <a:gd name="T69" fmla="*/ 444 h 739"/>
                <a:gd name="T70" fmla="*/ 294 w 430"/>
                <a:gd name="T71" fmla="*/ 413 h 739"/>
                <a:gd name="T72" fmla="*/ 234 w 430"/>
                <a:gd name="T73" fmla="*/ 389 h 739"/>
                <a:gd name="T74" fmla="*/ 171 w 430"/>
                <a:gd name="T75" fmla="*/ 368 h 739"/>
                <a:gd name="T76" fmla="*/ 110 w 430"/>
                <a:gd name="T77" fmla="*/ 342 h 739"/>
                <a:gd name="T78" fmla="*/ 60 w 430"/>
                <a:gd name="T79" fmla="*/ 305 h 739"/>
                <a:gd name="T80" fmla="*/ 25 w 430"/>
                <a:gd name="T81" fmla="*/ 256 h 739"/>
                <a:gd name="T82" fmla="*/ 12 w 430"/>
                <a:gd name="T83" fmla="*/ 187 h 739"/>
                <a:gd name="T84" fmla="*/ 26 w 430"/>
                <a:gd name="T85" fmla="*/ 113 h 739"/>
                <a:gd name="T86" fmla="*/ 67 w 430"/>
                <a:gd name="T87" fmla="*/ 58 h 739"/>
                <a:gd name="T88" fmla="*/ 124 w 430"/>
                <a:gd name="T89" fmla="*/ 21 h 739"/>
                <a:gd name="T90" fmla="*/ 194 w 430"/>
                <a:gd name="T91" fmla="*/ 2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0" h="739">
                  <a:moveTo>
                    <a:pt x="231" y="0"/>
                  </a:moveTo>
                  <a:lnTo>
                    <a:pt x="276" y="4"/>
                  </a:lnTo>
                  <a:lnTo>
                    <a:pt x="318" y="14"/>
                  </a:lnTo>
                  <a:lnTo>
                    <a:pt x="356" y="32"/>
                  </a:lnTo>
                  <a:lnTo>
                    <a:pt x="390" y="52"/>
                  </a:lnTo>
                  <a:lnTo>
                    <a:pt x="416" y="80"/>
                  </a:lnTo>
                  <a:lnTo>
                    <a:pt x="388" y="105"/>
                  </a:lnTo>
                  <a:lnTo>
                    <a:pt x="365" y="80"/>
                  </a:lnTo>
                  <a:lnTo>
                    <a:pt x="337" y="59"/>
                  </a:lnTo>
                  <a:lnTo>
                    <a:pt x="304" y="46"/>
                  </a:lnTo>
                  <a:lnTo>
                    <a:pt x="269" y="37"/>
                  </a:lnTo>
                  <a:lnTo>
                    <a:pt x="231" y="33"/>
                  </a:lnTo>
                  <a:lnTo>
                    <a:pt x="198" y="35"/>
                  </a:lnTo>
                  <a:lnTo>
                    <a:pt x="164" y="42"/>
                  </a:lnTo>
                  <a:lnTo>
                    <a:pt x="135" y="54"/>
                  </a:lnTo>
                  <a:lnTo>
                    <a:pt x="107" y="70"/>
                  </a:lnTo>
                  <a:lnTo>
                    <a:pt x="84" y="93"/>
                  </a:lnTo>
                  <a:lnTo>
                    <a:pt x="65" y="119"/>
                  </a:lnTo>
                  <a:lnTo>
                    <a:pt x="53" y="150"/>
                  </a:lnTo>
                  <a:lnTo>
                    <a:pt x="49" y="185"/>
                  </a:lnTo>
                  <a:lnTo>
                    <a:pt x="53" y="220"/>
                  </a:lnTo>
                  <a:lnTo>
                    <a:pt x="63" y="248"/>
                  </a:lnTo>
                  <a:lnTo>
                    <a:pt x="77" y="270"/>
                  </a:lnTo>
                  <a:lnTo>
                    <a:pt x="98" y="291"/>
                  </a:lnTo>
                  <a:lnTo>
                    <a:pt x="121" y="308"/>
                  </a:lnTo>
                  <a:lnTo>
                    <a:pt x="149" y="322"/>
                  </a:lnTo>
                  <a:lnTo>
                    <a:pt x="177" y="335"/>
                  </a:lnTo>
                  <a:lnTo>
                    <a:pt x="208" y="347"/>
                  </a:lnTo>
                  <a:lnTo>
                    <a:pt x="239" y="357"/>
                  </a:lnTo>
                  <a:lnTo>
                    <a:pt x="271" y="369"/>
                  </a:lnTo>
                  <a:lnTo>
                    <a:pt x="302" y="382"/>
                  </a:lnTo>
                  <a:lnTo>
                    <a:pt x="330" y="394"/>
                  </a:lnTo>
                  <a:lnTo>
                    <a:pt x="358" y="411"/>
                  </a:lnTo>
                  <a:lnTo>
                    <a:pt x="381" y="429"/>
                  </a:lnTo>
                  <a:lnTo>
                    <a:pt x="402" y="451"/>
                  </a:lnTo>
                  <a:lnTo>
                    <a:pt x="416" y="477"/>
                  </a:lnTo>
                  <a:lnTo>
                    <a:pt x="426" y="510"/>
                  </a:lnTo>
                  <a:lnTo>
                    <a:pt x="430" y="547"/>
                  </a:lnTo>
                  <a:lnTo>
                    <a:pt x="426" y="587"/>
                  </a:lnTo>
                  <a:lnTo>
                    <a:pt x="416" y="622"/>
                  </a:lnTo>
                  <a:lnTo>
                    <a:pt x="398" y="653"/>
                  </a:lnTo>
                  <a:lnTo>
                    <a:pt x="376" y="679"/>
                  </a:lnTo>
                  <a:lnTo>
                    <a:pt x="349" y="700"/>
                  </a:lnTo>
                  <a:lnTo>
                    <a:pt x="318" y="718"/>
                  </a:lnTo>
                  <a:lnTo>
                    <a:pt x="285" y="730"/>
                  </a:lnTo>
                  <a:lnTo>
                    <a:pt x="248" y="737"/>
                  </a:lnTo>
                  <a:lnTo>
                    <a:pt x="211" y="739"/>
                  </a:lnTo>
                  <a:lnTo>
                    <a:pt x="161" y="735"/>
                  </a:lnTo>
                  <a:lnTo>
                    <a:pt x="114" y="725"/>
                  </a:lnTo>
                  <a:lnTo>
                    <a:pt x="70" y="706"/>
                  </a:lnTo>
                  <a:lnTo>
                    <a:pt x="33" y="681"/>
                  </a:lnTo>
                  <a:lnTo>
                    <a:pt x="0" y="648"/>
                  </a:lnTo>
                  <a:lnTo>
                    <a:pt x="25" y="624"/>
                  </a:lnTo>
                  <a:lnTo>
                    <a:pt x="58" y="653"/>
                  </a:lnTo>
                  <a:lnTo>
                    <a:pt x="91" y="676"/>
                  </a:lnTo>
                  <a:lnTo>
                    <a:pt x="129" y="692"/>
                  </a:lnTo>
                  <a:lnTo>
                    <a:pt x="170" y="702"/>
                  </a:lnTo>
                  <a:lnTo>
                    <a:pt x="211" y="706"/>
                  </a:lnTo>
                  <a:lnTo>
                    <a:pt x="246" y="702"/>
                  </a:lnTo>
                  <a:lnTo>
                    <a:pt x="278" y="695"/>
                  </a:lnTo>
                  <a:lnTo>
                    <a:pt x="309" y="683"/>
                  </a:lnTo>
                  <a:lnTo>
                    <a:pt x="337" y="665"/>
                  </a:lnTo>
                  <a:lnTo>
                    <a:pt x="360" y="643"/>
                  </a:lnTo>
                  <a:lnTo>
                    <a:pt x="377" y="615"/>
                  </a:lnTo>
                  <a:lnTo>
                    <a:pt x="388" y="584"/>
                  </a:lnTo>
                  <a:lnTo>
                    <a:pt x="391" y="549"/>
                  </a:lnTo>
                  <a:lnTo>
                    <a:pt x="388" y="516"/>
                  </a:lnTo>
                  <a:lnTo>
                    <a:pt x="379" y="488"/>
                  </a:lnTo>
                  <a:lnTo>
                    <a:pt x="363" y="463"/>
                  </a:lnTo>
                  <a:lnTo>
                    <a:pt x="344" y="444"/>
                  </a:lnTo>
                  <a:lnTo>
                    <a:pt x="320" y="427"/>
                  </a:lnTo>
                  <a:lnTo>
                    <a:pt x="294" y="413"/>
                  </a:lnTo>
                  <a:lnTo>
                    <a:pt x="264" y="401"/>
                  </a:lnTo>
                  <a:lnTo>
                    <a:pt x="234" y="389"/>
                  </a:lnTo>
                  <a:lnTo>
                    <a:pt x="203" y="378"/>
                  </a:lnTo>
                  <a:lnTo>
                    <a:pt x="171" y="368"/>
                  </a:lnTo>
                  <a:lnTo>
                    <a:pt x="140" y="355"/>
                  </a:lnTo>
                  <a:lnTo>
                    <a:pt x="110" y="342"/>
                  </a:lnTo>
                  <a:lnTo>
                    <a:pt x="84" y="324"/>
                  </a:lnTo>
                  <a:lnTo>
                    <a:pt x="60" y="305"/>
                  </a:lnTo>
                  <a:lnTo>
                    <a:pt x="40" y="282"/>
                  </a:lnTo>
                  <a:lnTo>
                    <a:pt x="25" y="256"/>
                  </a:lnTo>
                  <a:lnTo>
                    <a:pt x="16" y="223"/>
                  </a:lnTo>
                  <a:lnTo>
                    <a:pt x="12" y="187"/>
                  </a:lnTo>
                  <a:lnTo>
                    <a:pt x="16" y="148"/>
                  </a:lnTo>
                  <a:lnTo>
                    <a:pt x="26" y="113"/>
                  </a:lnTo>
                  <a:lnTo>
                    <a:pt x="44" y="84"/>
                  </a:lnTo>
                  <a:lnTo>
                    <a:pt x="67" y="58"/>
                  </a:lnTo>
                  <a:lnTo>
                    <a:pt x="95" y="37"/>
                  </a:lnTo>
                  <a:lnTo>
                    <a:pt x="124" y="21"/>
                  </a:lnTo>
                  <a:lnTo>
                    <a:pt x="157" y="9"/>
                  </a:lnTo>
                  <a:lnTo>
                    <a:pt x="194" y="2"/>
                  </a:lnTo>
                  <a:lnTo>
                    <a:pt x="2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p:cNvSpPr>
            <p:nvPr userDrawn="1"/>
          </p:nvSpPr>
          <p:spPr bwMode="auto">
            <a:xfrm>
              <a:off x="5467351" y="3130551"/>
              <a:ext cx="461963" cy="555625"/>
            </a:xfrm>
            <a:custGeom>
              <a:avLst/>
              <a:gdLst>
                <a:gd name="T0" fmla="*/ 0 w 581"/>
                <a:gd name="T1" fmla="*/ 0 h 700"/>
                <a:gd name="T2" fmla="*/ 40 w 581"/>
                <a:gd name="T3" fmla="*/ 0 h 700"/>
                <a:gd name="T4" fmla="*/ 288 w 581"/>
                <a:gd name="T5" fmla="*/ 659 h 700"/>
                <a:gd name="T6" fmla="*/ 289 w 581"/>
                <a:gd name="T7" fmla="*/ 659 h 700"/>
                <a:gd name="T8" fmla="*/ 541 w 581"/>
                <a:gd name="T9" fmla="*/ 0 h 700"/>
                <a:gd name="T10" fmla="*/ 581 w 581"/>
                <a:gd name="T11" fmla="*/ 0 h 700"/>
                <a:gd name="T12" fmla="*/ 312 w 581"/>
                <a:gd name="T13" fmla="*/ 700 h 700"/>
                <a:gd name="T14" fmla="*/ 267 w 581"/>
                <a:gd name="T15" fmla="*/ 700 h 700"/>
                <a:gd name="T16" fmla="*/ 0 w 581"/>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700">
                  <a:moveTo>
                    <a:pt x="0" y="0"/>
                  </a:moveTo>
                  <a:lnTo>
                    <a:pt x="40" y="0"/>
                  </a:lnTo>
                  <a:lnTo>
                    <a:pt x="288" y="659"/>
                  </a:lnTo>
                  <a:lnTo>
                    <a:pt x="289" y="659"/>
                  </a:lnTo>
                  <a:lnTo>
                    <a:pt x="541" y="0"/>
                  </a:lnTo>
                  <a:lnTo>
                    <a:pt x="581" y="0"/>
                  </a:lnTo>
                  <a:lnTo>
                    <a:pt x="312" y="700"/>
                  </a:lnTo>
                  <a:lnTo>
                    <a:pt x="267" y="70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userDrawn="1"/>
          </p:nvSpPr>
          <p:spPr bwMode="auto">
            <a:xfrm>
              <a:off x="5975351" y="3144838"/>
              <a:ext cx="47625" cy="541338"/>
            </a:xfrm>
            <a:custGeom>
              <a:avLst/>
              <a:gdLst>
                <a:gd name="T0" fmla="*/ 14 w 61"/>
                <a:gd name="T1" fmla="*/ 224 h 680"/>
                <a:gd name="T2" fmla="*/ 49 w 61"/>
                <a:gd name="T3" fmla="*/ 224 h 680"/>
                <a:gd name="T4" fmla="*/ 49 w 61"/>
                <a:gd name="T5" fmla="*/ 680 h 680"/>
                <a:gd name="T6" fmla="*/ 14 w 61"/>
                <a:gd name="T7" fmla="*/ 680 h 680"/>
                <a:gd name="T8" fmla="*/ 14 w 61"/>
                <a:gd name="T9" fmla="*/ 224 h 680"/>
                <a:gd name="T10" fmla="*/ 32 w 61"/>
                <a:gd name="T11" fmla="*/ 0 h 680"/>
                <a:gd name="T12" fmla="*/ 46 w 61"/>
                <a:gd name="T13" fmla="*/ 5 h 680"/>
                <a:gd name="T14" fmla="*/ 56 w 61"/>
                <a:gd name="T15" fmla="*/ 15 h 680"/>
                <a:gd name="T16" fmla="*/ 61 w 61"/>
                <a:gd name="T17" fmla="*/ 31 h 680"/>
                <a:gd name="T18" fmla="*/ 58 w 61"/>
                <a:gd name="T19" fmla="*/ 45 h 680"/>
                <a:gd name="T20" fmla="*/ 53 w 61"/>
                <a:gd name="T21" fmla="*/ 55 h 680"/>
                <a:gd name="T22" fmla="*/ 42 w 61"/>
                <a:gd name="T23" fmla="*/ 62 h 680"/>
                <a:gd name="T24" fmla="*/ 32 w 61"/>
                <a:gd name="T25" fmla="*/ 64 h 680"/>
                <a:gd name="T26" fmla="*/ 20 w 61"/>
                <a:gd name="T27" fmla="*/ 62 h 680"/>
                <a:gd name="T28" fmla="*/ 11 w 61"/>
                <a:gd name="T29" fmla="*/ 55 h 680"/>
                <a:gd name="T30" fmla="*/ 4 w 61"/>
                <a:gd name="T31" fmla="*/ 45 h 680"/>
                <a:gd name="T32" fmla="*/ 0 w 61"/>
                <a:gd name="T33" fmla="*/ 31 h 680"/>
                <a:gd name="T34" fmla="*/ 6 w 61"/>
                <a:gd name="T35" fmla="*/ 15 h 680"/>
                <a:gd name="T36" fmla="*/ 16 w 61"/>
                <a:gd name="T37" fmla="*/ 5 h 680"/>
                <a:gd name="T38" fmla="*/ 32 w 61"/>
                <a:gd name="T39"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680">
                  <a:moveTo>
                    <a:pt x="14" y="224"/>
                  </a:moveTo>
                  <a:lnTo>
                    <a:pt x="49" y="224"/>
                  </a:lnTo>
                  <a:lnTo>
                    <a:pt x="49" y="680"/>
                  </a:lnTo>
                  <a:lnTo>
                    <a:pt x="14" y="680"/>
                  </a:lnTo>
                  <a:lnTo>
                    <a:pt x="14" y="224"/>
                  </a:lnTo>
                  <a:close/>
                  <a:moveTo>
                    <a:pt x="32" y="0"/>
                  </a:moveTo>
                  <a:lnTo>
                    <a:pt x="46" y="5"/>
                  </a:lnTo>
                  <a:lnTo>
                    <a:pt x="56" y="15"/>
                  </a:lnTo>
                  <a:lnTo>
                    <a:pt x="61" y="31"/>
                  </a:lnTo>
                  <a:lnTo>
                    <a:pt x="58" y="45"/>
                  </a:lnTo>
                  <a:lnTo>
                    <a:pt x="53" y="55"/>
                  </a:lnTo>
                  <a:lnTo>
                    <a:pt x="42" y="62"/>
                  </a:lnTo>
                  <a:lnTo>
                    <a:pt x="32" y="64"/>
                  </a:lnTo>
                  <a:lnTo>
                    <a:pt x="20" y="62"/>
                  </a:lnTo>
                  <a:lnTo>
                    <a:pt x="11" y="55"/>
                  </a:lnTo>
                  <a:lnTo>
                    <a:pt x="4" y="45"/>
                  </a:lnTo>
                  <a:lnTo>
                    <a:pt x="0" y="31"/>
                  </a:lnTo>
                  <a:lnTo>
                    <a:pt x="6" y="15"/>
                  </a:lnTo>
                  <a:lnTo>
                    <a:pt x="16" y="5"/>
                  </a:lnTo>
                  <a:lnTo>
                    <a:pt x="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p:cNvSpPr>
            <p:nvPr userDrawn="1"/>
          </p:nvSpPr>
          <p:spPr bwMode="auto">
            <a:xfrm>
              <a:off x="6107113" y="3324226"/>
              <a:ext cx="317500" cy="550863"/>
            </a:xfrm>
            <a:custGeom>
              <a:avLst/>
              <a:gdLst>
                <a:gd name="T0" fmla="*/ 0 w 400"/>
                <a:gd name="T1" fmla="*/ 0 h 695"/>
                <a:gd name="T2" fmla="*/ 40 w 400"/>
                <a:gd name="T3" fmla="*/ 0 h 695"/>
                <a:gd name="T4" fmla="*/ 204 w 400"/>
                <a:gd name="T5" fmla="*/ 427 h 695"/>
                <a:gd name="T6" fmla="*/ 361 w 400"/>
                <a:gd name="T7" fmla="*/ 0 h 695"/>
                <a:gd name="T8" fmla="*/ 400 w 400"/>
                <a:gd name="T9" fmla="*/ 0 h 695"/>
                <a:gd name="T10" fmla="*/ 173 w 400"/>
                <a:gd name="T11" fmla="*/ 597 h 695"/>
                <a:gd name="T12" fmla="*/ 159 w 400"/>
                <a:gd name="T13" fmla="*/ 625 h 695"/>
                <a:gd name="T14" fmla="*/ 145 w 400"/>
                <a:gd name="T15" fmla="*/ 650 h 695"/>
                <a:gd name="T16" fmla="*/ 127 w 400"/>
                <a:gd name="T17" fmla="*/ 669 h 695"/>
                <a:gd name="T18" fmla="*/ 105 w 400"/>
                <a:gd name="T19" fmla="*/ 685 h 695"/>
                <a:gd name="T20" fmla="*/ 80 w 400"/>
                <a:gd name="T21" fmla="*/ 693 h 695"/>
                <a:gd name="T22" fmla="*/ 51 w 400"/>
                <a:gd name="T23" fmla="*/ 695 h 695"/>
                <a:gd name="T24" fmla="*/ 28 w 400"/>
                <a:gd name="T25" fmla="*/ 693 h 695"/>
                <a:gd name="T26" fmla="*/ 5 w 400"/>
                <a:gd name="T27" fmla="*/ 690 h 695"/>
                <a:gd name="T28" fmla="*/ 10 w 400"/>
                <a:gd name="T29" fmla="*/ 657 h 695"/>
                <a:gd name="T30" fmla="*/ 30 w 400"/>
                <a:gd name="T31" fmla="*/ 662 h 695"/>
                <a:gd name="T32" fmla="*/ 51 w 400"/>
                <a:gd name="T33" fmla="*/ 664 h 695"/>
                <a:gd name="T34" fmla="*/ 75 w 400"/>
                <a:gd name="T35" fmla="*/ 660 h 695"/>
                <a:gd name="T36" fmla="*/ 94 w 400"/>
                <a:gd name="T37" fmla="*/ 651 h 695"/>
                <a:gd name="T38" fmla="*/ 112 w 400"/>
                <a:gd name="T39" fmla="*/ 638 h 695"/>
                <a:gd name="T40" fmla="*/ 124 w 400"/>
                <a:gd name="T41" fmla="*/ 620 h 695"/>
                <a:gd name="T42" fmla="*/ 136 w 400"/>
                <a:gd name="T43" fmla="*/ 599 h 695"/>
                <a:gd name="T44" fmla="*/ 145 w 400"/>
                <a:gd name="T45" fmla="*/ 578 h 695"/>
                <a:gd name="T46" fmla="*/ 187 w 400"/>
                <a:gd name="T47" fmla="*/ 465 h 695"/>
                <a:gd name="T48" fmla="*/ 0 w 400"/>
                <a:gd name="T4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695">
                  <a:moveTo>
                    <a:pt x="0" y="0"/>
                  </a:moveTo>
                  <a:lnTo>
                    <a:pt x="40" y="0"/>
                  </a:lnTo>
                  <a:lnTo>
                    <a:pt x="204" y="427"/>
                  </a:lnTo>
                  <a:lnTo>
                    <a:pt x="361" y="0"/>
                  </a:lnTo>
                  <a:lnTo>
                    <a:pt x="400" y="0"/>
                  </a:lnTo>
                  <a:lnTo>
                    <a:pt x="173" y="597"/>
                  </a:lnTo>
                  <a:lnTo>
                    <a:pt x="159" y="625"/>
                  </a:lnTo>
                  <a:lnTo>
                    <a:pt x="145" y="650"/>
                  </a:lnTo>
                  <a:lnTo>
                    <a:pt x="127" y="669"/>
                  </a:lnTo>
                  <a:lnTo>
                    <a:pt x="105" y="685"/>
                  </a:lnTo>
                  <a:lnTo>
                    <a:pt x="80" y="693"/>
                  </a:lnTo>
                  <a:lnTo>
                    <a:pt x="51" y="695"/>
                  </a:lnTo>
                  <a:lnTo>
                    <a:pt x="28" y="693"/>
                  </a:lnTo>
                  <a:lnTo>
                    <a:pt x="5" y="690"/>
                  </a:lnTo>
                  <a:lnTo>
                    <a:pt x="10" y="657"/>
                  </a:lnTo>
                  <a:lnTo>
                    <a:pt x="30" y="662"/>
                  </a:lnTo>
                  <a:lnTo>
                    <a:pt x="51" y="664"/>
                  </a:lnTo>
                  <a:lnTo>
                    <a:pt x="75" y="660"/>
                  </a:lnTo>
                  <a:lnTo>
                    <a:pt x="94" y="651"/>
                  </a:lnTo>
                  <a:lnTo>
                    <a:pt x="112" y="638"/>
                  </a:lnTo>
                  <a:lnTo>
                    <a:pt x="124" y="620"/>
                  </a:lnTo>
                  <a:lnTo>
                    <a:pt x="136" y="599"/>
                  </a:lnTo>
                  <a:lnTo>
                    <a:pt x="145" y="578"/>
                  </a:lnTo>
                  <a:lnTo>
                    <a:pt x="187" y="46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3"/>
            <p:cNvSpPr>
              <a:spLocks noEditPoints="1"/>
            </p:cNvSpPr>
            <p:nvPr userDrawn="1"/>
          </p:nvSpPr>
          <p:spPr bwMode="auto">
            <a:xfrm>
              <a:off x="6462713" y="3313113"/>
              <a:ext cx="293688" cy="384175"/>
            </a:xfrm>
            <a:custGeom>
              <a:avLst/>
              <a:gdLst>
                <a:gd name="T0" fmla="*/ 241 w 370"/>
                <a:gd name="T1" fmla="*/ 228 h 484"/>
                <a:gd name="T2" fmla="*/ 176 w 370"/>
                <a:gd name="T3" fmla="*/ 234 h 484"/>
                <a:gd name="T4" fmla="*/ 115 w 370"/>
                <a:gd name="T5" fmla="*/ 248 h 484"/>
                <a:gd name="T6" fmla="*/ 68 w 370"/>
                <a:gd name="T7" fmla="*/ 275 h 484"/>
                <a:gd name="T8" fmla="*/ 40 w 370"/>
                <a:gd name="T9" fmla="*/ 319 h 484"/>
                <a:gd name="T10" fmla="*/ 40 w 370"/>
                <a:gd name="T11" fmla="*/ 376 h 484"/>
                <a:gd name="T12" fmla="*/ 61 w 370"/>
                <a:gd name="T13" fmla="*/ 416 h 484"/>
                <a:gd name="T14" fmla="*/ 98 w 370"/>
                <a:gd name="T15" fmla="*/ 441 h 484"/>
                <a:gd name="T16" fmla="*/ 139 w 370"/>
                <a:gd name="T17" fmla="*/ 453 h 484"/>
                <a:gd name="T18" fmla="*/ 199 w 370"/>
                <a:gd name="T19" fmla="*/ 451 h 484"/>
                <a:gd name="T20" fmla="*/ 258 w 370"/>
                <a:gd name="T21" fmla="*/ 425 h 484"/>
                <a:gd name="T22" fmla="*/ 298 w 370"/>
                <a:gd name="T23" fmla="*/ 378 h 484"/>
                <a:gd name="T24" fmla="*/ 321 w 370"/>
                <a:gd name="T25" fmla="*/ 319 h 484"/>
                <a:gd name="T26" fmla="*/ 328 w 370"/>
                <a:gd name="T27" fmla="*/ 255 h 484"/>
                <a:gd name="T28" fmla="*/ 272 w 370"/>
                <a:gd name="T29" fmla="*/ 227 h 484"/>
                <a:gd name="T30" fmla="*/ 227 w 370"/>
                <a:gd name="T31" fmla="*/ 2 h 484"/>
                <a:gd name="T32" fmla="*/ 290 w 370"/>
                <a:gd name="T33" fmla="*/ 23 h 484"/>
                <a:gd name="T34" fmla="*/ 335 w 370"/>
                <a:gd name="T35" fmla="*/ 65 h 484"/>
                <a:gd name="T36" fmla="*/ 359 w 370"/>
                <a:gd name="T37" fmla="*/ 127 h 484"/>
                <a:gd name="T38" fmla="*/ 363 w 370"/>
                <a:gd name="T39" fmla="*/ 368 h 484"/>
                <a:gd name="T40" fmla="*/ 366 w 370"/>
                <a:gd name="T41" fmla="*/ 441 h 484"/>
                <a:gd name="T42" fmla="*/ 337 w 370"/>
                <a:gd name="T43" fmla="*/ 470 h 484"/>
                <a:gd name="T44" fmla="*/ 331 w 370"/>
                <a:gd name="T45" fmla="*/ 422 h 484"/>
                <a:gd name="T46" fmla="*/ 330 w 370"/>
                <a:gd name="T47" fmla="*/ 373 h 484"/>
                <a:gd name="T48" fmla="*/ 309 w 370"/>
                <a:gd name="T49" fmla="*/ 408 h 484"/>
                <a:gd name="T50" fmla="*/ 256 w 370"/>
                <a:gd name="T51" fmla="*/ 457 h 484"/>
                <a:gd name="T52" fmla="*/ 192 w 370"/>
                <a:gd name="T53" fmla="*/ 481 h 484"/>
                <a:gd name="T54" fmla="*/ 127 w 370"/>
                <a:gd name="T55" fmla="*/ 483 h 484"/>
                <a:gd name="T56" fmla="*/ 75 w 370"/>
                <a:gd name="T57" fmla="*/ 467 h 484"/>
                <a:gd name="T58" fmla="*/ 29 w 370"/>
                <a:gd name="T59" fmla="*/ 434 h 484"/>
                <a:gd name="T60" fmla="*/ 3 w 370"/>
                <a:gd name="T61" fmla="*/ 383 h 484"/>
                <a:gd name="T62" fmla="*/ 3 w 370"/>
                <a:gd name="T63" fmla="*/ 317 h 484"/>
                <a:gd name="T64" fmla="*/ 29 w 370"/>
                <a:gd name="T65" fmla="*/ 265 h 484"/>
                <a:gd name="T66" fmla="*/ 75 w 370"/>
                <a:gd name="T67" fmla="*/ 232 h 484"/>
                <a:gd name="T68" fmla="*/ 132 w 370"/>
                <a:gd name="T69" fmla="*/ 211 h 484"/>
                <a:gd name="T70" fmla="*/ 199 w 370"/>
                <a:gd name="T71" fmla="*/ 201 h 484"/>
                <a:gd name="T72" fmla="*/ 262 w 370"/>
                <a:gd name="T73" fmla="*/ 199 h 484"/>
                <a:gd name="T74" fmla="*/ 328 w 370"/>
                <a:gd name="T75" fmla="*/ 169 h 484"/>
                <a:gd name="T76" fmla="*/ 316 w 370"/>
                <a:gd name="T77" fmla="*/ 100 h 484"/>
                <a:gd name="T78" fmla="*/ 279 w 370"/>
                <a:gd name="T79" fmla="*/ 54 h 484"/>
                <a:gd name="T80" fmla="*/ 223 w 370"/>
                <a:gd name="T81" fmla="*/ 33 h 484"/>
                <a:gd name="T82" fmla="*/ 148 w 370"/>
                <a:gd name="T83" fmla="*/ 35 h 484"/>
                <a:gd name="T84" fmla="*/ 78 w 370"/>
                <a:gd name="T85" fmla="*/ 63 h 484"/>
                <a:gd name="T86" fmla="*/ 29 w 370"/>
                <a:gd name="T87" fmla="*/ 59 h 484"/>
                <a:gd name="T88" fmla="*/ 103 w 370"/>
                <a:gd name="T89" fmla="*/ 16 h 484"/>
                <a:gd name="T90" fmla="*/ 190 w 370"/>
                <a:gd name="T91"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0" h="484">
                  <a:moveTo>
                    <a:pt x="272" y="227"/>
                  </a:moveTo>
                  <a:lnTo>
                    <a:pt x="241" y="228"/>
                  </a:lnTo>
                  <a:lnTo>
                    <a:pt x="207" y="230"/>
                  </a:lnTo>
                  <a:lnTo>
                    <a:pt x="176" y="234"/>
                  </a:lnTo>
                  <a:lnTo>
                    <a:pt x="145" y="239"/>
                  </a:lnTo>
                  <a:lnTo>
                    <a:pt x="115" y="248"/>
                  </a:lnTo>
                  <a:lnTo>
                    <a:pt x="89" y="260"/>
                  </a:lnTo>
                  <a:lnTo>
                    <a:pt x="68" y="275"/>
                  </a:lnTo>
                  <a:lnTo>
                    <a:pt x="50" y="296"/>
                  </a:lnTo>
                  <a:lnTo>
                    <a:pt x="40" y="319"/>
                  </a:lnTo>
                  <a:lnTo>
                    <a:pt x="36" y="349"/>
                  </a:lnTo>
                  <a:lnTo>
                    <a:pt x="40" y="376"/>
                  </a:lnTo>
                  <a:lnTo>
                    <a:pt x="49" y="399"/>
                  </a:lnTo>
                  <a:lnTo>
                    <a:pt x="61" y="416"/>
                  </a:lnTo>
                  <a:lnTo>
                    <a:pt x="78" y="430"/>
                  </a:lnTo>
                  <a:lnTo>
                    <a:pt x="98" y="441"/>
                  </a:lnTo>
                  <a:lnTo>
                    <a:pt x="118" y="450"/>
                  </a:lnTo>
                  <a:lnTo>
                    <a:pt x="139" y="453"/>
                  </a:lnTo>
                  <a:lnTo>
                    <a:pt x="160" y="455"/>
                  </a:lnTo>
                  <a:lnTo>
                    <a:pt x="199" y="451"/>
                  </a:lnTo>
                  <a:lnTo>
                    <a:pt x="230" y="441"/>
                  </a:lnTo>
                  <a:lnTo>
                    <a:pt x="258" y="425"/>
                  </a:lnTo>
                  <a:lnTo>
                    <a:pt x="281" y="404"/>
                  </a:lnTo>
                  <a:lnTo>
                    <a:pt x="298" y="378"/>
                  </a:lnTo>
                  <a:lnTo>
                    <a:pt x="312" y="350"/>
                  </a:lnTo>
                  <a:lnTo>
                    <a:pt x="321" y="319"/>
                  </a:lnTo>
                  <a:lnTo>
                    <a:pt x="326" y="288"/>
                  </a:lnTo>
                  <a:lnTo>
                    <a:pt x="328" y="255"/>
                  </a:lnTo>
                  <a:lnTo>
                    <a:pt x="328" y="227"/>
                  </a:lnTo>
                  <a:lnTo>
                    <a:pt x="272" y="227"/>
                  </a:lnTo>
                  <a:close/>
                  <a:moveTo>
                    <a:pt x="190" y="0"/>
                  </a:moveTo>
                  <a:lnTo>
                    <a:pt x="227" y="2"/>
                  </a:lnTo>
                  <a:lnTo>
                    <a:pt x="260" y="9"/>
                  </a:lnTo>
                  <a:lnTo>
                    <a:pt x="290" y="23"/>
                  </a:lnTo>
                  <a:lnTo>
                    <a:pt x="316" y="40"/>
                  </a:lnTo>
                  <a:lnTo>
                    <a:pt x="335" y="65"/>
                  </a:lnTo>
                  <a:lnTo>
                    <a:pt x="351" y="93"/>
                  </a:lnTo>
                  <a:lnTo>
                    <a:pt x="359" y="127"/>
                  </a:lnTo>
                  <a:lnTo>
                    <a:pt x="363" y="167"/>
                  </a:lnTo>
                  <a:lnTo>
                    <a:pt x="363" y="368"/>
                  </a:lnTo>
                  <a:lnTo>
                    <a:pt x="363" y="404"/>
                  </a:lnTo>
                  <a:lnTo>
                    <a:pt x="366" y="441"/>
                  </a:lnTo>
                  <a:lnTo>
                    <a:pt x="370" y="470"/>
                  </a:lnTo>
                  <a:lnTo>
                    <a:pt x="337" y="470"/>
                  </a:lnTo>
                  <a:lnTo>
                    <a:pt x="335" y="450"/>
                  </a:lnTo>
                  <a:lnTo>
                    <a:pt x="331" y="422"/>
                  </a:lnTo>
                  <a:lnTo>
                    <a:pt x="330" y="396"/>
                  </a:lnTo>
                  <a:lnTo>
                    <a:pt x="330" y="373"/>
                  </a:lnTo>
                  <a:lnTo>
                    <a:pt x="326" y="373"/>
                  </a:lnTo>
                  <a:lnTo>
                    <a:pt x="309" y="408"/>
                  </a:lnTo>
                  <a:lnTo>
                    <a:pt x="284" y="436"/>
                  </a:lnTo>
                  <a:lnTo>
                    <a:pt x="256" y="457"/>
                  </a:lnTo>
                  <a:lnTo>
                    <a:pt x="225" y="472"/>
                  </a:lnTo>
                  <a:lnTo>
                    <a:pt x="192" y="481"/>
                  </a:lnTo>
                  <a:lnTo>
                    <a:pt x="155" y="484"/>
                  </a:lnTo>
                  <a:lnTo>
                    <a:pt x="127" y="483"/>
                  </a:lnTo>
                  <a:lnTo>
                    <a:pt x="99" y="476"/>
                  </a:lnTo>
                  <a:lnTo>
                    <a:pt x="75" y="467"/>
                  </a:lnTo>
                  <a:lnTo>
                    <a:pt x="50" y="453"/>
                  </a:lnTo>
                  <a:lnTo>
                    <a:pt x="29" y="434"/>
                  </a:lnTo>
                  <a:lnTo>
                    <a:pt x="14" y="411"/>
                  </a:lnTo>
                  <a:lnTo>
                    <a:pt x="3" y="383"/>
                  </a:lnTo>
                  <a:lnTo>
                    <a:pt x="0" y="350"/>
                  </a:lnTo>
                  <a:lnTo>
                    <a:pt x="3" y="317"/>
                  </a:lnTo>
                  <a:lnTo>
                    <a:pt x="14" y="289"/>
                  </a:lnTo>
                  <a:lnTo>
                    <a:pt x="29" y="265"/>
                  </a:lnTo>
                  <a:lnTo>
                    <a:pt x="50" y="246"/>
                  </a:lnTo>
                  <a:lnTo>
                    <a:pt x="75" y="232"/>
                  </a:lnTo>
                  <a:lnTo>
                    <a:pt x="103" y="220"/>
                  </a:lnTo>
                  <a:lnTo>
                    <a:pt x="132" y="211"/>
                  </a:lnTo>
                  <a:lnTo>
                    <a:pt x="166" y="206"/>
                  </a:lnTo>
                  <a:lnTo>
                    <a:pt x="199" y="201"/>
                  </a:lnTo>
                  <a:lnTo>
                    <a:pt x="230" y="199"/>
                  </a:lnTo>
                  <a:lnTo>
                    <a:pt x="262" y="199"/>
                  </a:lnTo>
                  <a:lnTo>
                    <a:pt x="328" y="199"/>
                  </a:lnTo>
                  <a:lnTo>
                    <a:pt x="328" y="169"/>
                  </a:lnTo>
                  <a:lnTo>
                    <a:pt x="324" y="131"/>
                  </a:lnTo>
                  <a:lnTo>
                    <a:pt x="316" y="100"/>
                  </a:lnTo>
                  <a:lnTo>
                    <a:pt x="300" y="75"/>
                  </a:lnTo>
                  <a:lnTo>
                    <a:pt x="279" y="54"/>
                  </a:lnTo>
                  <a:lnTo>
                    <a:pt x="253" y="42"/>
                  </a:lnTo>
                  <a:lnTo>
                    <a:pt x="223" y="33"/>
                  </a:lnTo>
                  <a:lnTo>
                    <a:pt x="188" y="30"/>
                  </a:lnTo>
                  <a:lnTo>
                    <a:pt x="148" y="35"/>
                  </a:lnTo>
                  <a:lnTo>
                    <a:pt x="111" y="46"/>
                  </a:lnTo>
                  <a:lnTo>
                    <a:pt x="78" y="63"/>
                  </a:lnTo>
                  <a:lnTo>
                    <a:pt x="49" y="86"/>
                  </a:lnTo>
                  <a:lnTo>
                    <a:pt x="29" y="59"/>
                  </a:lnTo>
                  <a:lnTo>
                    <a:pt x="63" y="35"/>
                  </a:lnTo>
                  <a:lnTo>
                    <a:pt x="103" y="16"/>
                  </a:lnTo>
                  <a:lnTo>
                    <a:pt x="145" y="4"/>
                  </a:lnTo>
                  <a:lnTo>
                    <a:pt x="19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noEditPoints="1"/>
            </p:cNvSpPr>
            <p:nvPr userDrawn="1"/>
          </p:nvSpPr>
          <p:spPr bwMode="auto">
            <a:xfrm>
              <a:off x="6753226" y="3311526"/>
              <a:ext cx="95250" cy="46038"/>
            </a:xfrm>
            <a:custGeom>
              <a:avLst/>
              <a:gdLst>
                <a:gd name="T0" fmla="*/ 60 w 119"/>
                <a:gd name="T1" fmla="*/ 0 h 59"/>
                <a:gd name="T2" fmla="*/ 67 w 119"/>
                <a:gd name="T3" fmla="*/ 0 h 59"/>
                <a:gd name="T4" fmla="*/ 89 w 119"/>
                <a:gd name="T5" fmla="*/ 52 h 59"/>
                <a:gd name="T6" fmla="*/ 110 w 119"/>
                <a:gd name="T7" fmla="*/ 0 h 59"/>
                <a:gd name="T8" fmla="*/ 119 w 119"/>
                <a:gd name="T9" fmla="*/ 0 h 59"/>
                <a:gd name="T10" fmla="*/ 119 w 119"/>
                <a:gd name="T11" fmla="*/ 59 h 59"/>
                <a:gd name="T12" fmla="*/ 114 w 119"/>
                <a:gd name="T13" fmla="*/ 59 h 59"/>
                <a:gd name="T14" fmla="*/ 114 w 119"/>
                <a:gd name="T15" fmla="*/ 5 h 59"/>
                <a:gd name="T16" fmla="*/ 114 w 119"/>
                <a:gd name="T17" fmla="*/ 5 h 59"/>
                <a:gd name="T18" fmla="*/ 91 w 119"/>
                <a:gd name="T19" fmla="*/ 59 h 59"/>
                <a:gd name="T20" fmla="*/ 88 w 119"/>
                <a:gd name="T21" fmla="*/ 59 h 59"/>
                <a:gd name="T22" fmla="*/ 65 w 119"/>
                <a:gd name="T23" fmla="*/ 5 h 59"/>
                <a:gd name="T24" fmla="*/ 65 w 119"/>
                <a:gd name="T25" fmla="*/ 5 h 59"/>
                <a:gd name="T26" fmla="*/ 65 w 119"/>
                <a:gd name="T27" fmla="*/ 59 h 59"/>
                <a:gd name="T28" fmla="*/ 60 w 119"/>
                <a:gd name="T29" fmla="*/ 59 h 59"/>
                <a:gd name="T30" fmla="*/ 60 w 119"/>
                <a:gd name="T31" fmla="*/ 0 h 59"/>
                <a:gd name="T32" fmla="*/ 0 w 119"/>
                <a:gd name="T33" fmla="*/ 0 h 59"/>
                <a:gd name="T34" fmla="*/ 46 w 119"/>
                <a:gd name="T35" fmla="*/ 0 h 59"/>
                <a:gd name="T36" fmla="*/ 46 w 119"/>
                <a:gd name="T37" fmla="*/ 3 h 59"/>
                <a:gd name="T38" fmla="*/ 25 w 119"/>
                <a:gd name="T39" fmla="*/ 3 h 59"/>
                <a:gd name="T40" fmla="*/ 25 w 119"/>
                <a:gd name="T41" fmla="*/ 59 h 59"/>
                <a:gd name="T42" fmla="*/ 21 w 119"/>
                <a:gd name="T43" fmla="*/ 59 h 59"/>
                <a:gd name="T44" fmla="*/ 21 w 119"/>
                <a:gd name="T45" fmla="*/ 3 h 59"/>
                <a:gd name="T46" fmla="*/ 0 w 119"/>
                <a:gd name="T47" fmla="*/ 3 h 59"/>
                <a:gd name="T48" fmla="*/ 0 w 119"/>
                <a:gd name="T4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59">
                  <a:moveTo>
                    <a:pt x="60" y="0"/>
                  </a:moveTo>
                  <a:lnTo>
                    <a:pt x="67" y="0"/>
                  </a:lnTo>
                  <a:lnTo>
                    <a:pt x="89" y="52"/>
                  </a:lnTo>
                  <a:lnTo>
                    <a:pt x="110" y="0"/>
                  </a:lnTo>
                  <a:lnTo>
                    <a:pt x="119" y="0"/>
                  </a:lnTo>
                  <a:lnTo>
                    <a:pt x="119" y="59"/>
                  </a:lnTo>
                  <a:lnTo>
                    <a:pt x="114" y="59"/>
                  </a:lnTo>
                  <a:lnTo>
                    <a:pt x="114" y="5"/>
                  </a:lnTo>
                  <a:lnTo>
                    <a:pt x="114" y="5"/>
                  </a:lnTo>
                  <a:lnTo>
                    <a:pt x="91" y="59"/>
                  </a:lnTo>
                  <a:lnTo>
                    <a:pt x="88" y="59"/>
                  </a:lnTo>
                  <a:lnTo>
                    <a:pt x="65" y="5"/>
                  </a:lnTo>
                  <a:lnTo>
                    <a:pt x="65" y="5"/>
                  </a:lnTo>
                  <a:lnTo>
                    <a:pt x="65" y="59"/>
                  </a:lnTo>
                  <a:lnTo>
                    <a:pt x="60" y="59"/>
                  </a:lnTo>
                  <a:lnTo>
                    <a:pt x="60" y="0"/>
                  </a:lnTo>
                  <a:close/>
                  <a:moveTo>
                    <a:pt x="0" y="0"/>
                  </a:moveTo>
                  <a:lnTo>
                    <a:pt x="46" y="0"/>
                  </a:lnTo>
                  <a:lnTo>
                    <a:pt x="46" y="3"/>
                  </a:lnTo>
                  <a:lnTo>
                    <a:pt x="25" y="3"/>
                  </a:lnTo>
                  <a:lnTo>
                    <a:pt x="25" y="59"/>
                  </a:lnTo>
                  <a:lnTo>
                    <a:pt x="21" y="59"/>
                  </a:lnTo>
                  <a:lnTo>
                    <a:pt x="21" y="3"/>
                  </a:lnTo>
                  <a:lnTo>
                    <a:pt x="0" y="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p:cNvSpPr>
            <p:nvPr userDrawn="1"/>
          </p:nvSpPr>
          <p:spPr bwMode="auto">
            <a:xfrm>
              <a:off x="2281238" y="2917826"/>
              <a:ext cx="1417638" cy="925513"/>
            </a:xfrm>
            <a:custGeom>
              <a:avLst/>
              <a:gdLst>
                <a:gd name="T0" fmla="*/ 929 w 1786"/>
                <a:gd name="T1" fmla="*/ 37 h 1167"/>
                <a:gd name="T2" fmla="*/ 1080 w 1786"/>
                <a:gd name="T3" fmla="*/ 145 h 1167"/>
                <a:gd name="T4" fmla="*/ 1087 w 1786"/>
                <a:gd name="T5" fmla="*/ 190 h 1167"/>
                <a:gd name="T6" fmla="*/ 1028 w 1786"/>
                <a:gd name="T7" fmla="*/ 213 h 1167"/>
                <a:gd name="T8" fmla="*/ 916 w 1786"/>
                <a:gd name="T9" fmla="*/ 131 h 1167"/>
                <a:gd name="T10" fmla="*/ 688 w 1786"/>
                <a:gd name="T11" fmla="*/ 94 h 1167"/>
                <a:gd name="T12" fmla="*/ 485 w 1786"/>
                <a:gd name="T13" fmla="*/ 199 h 1167"/>
                <a:gd name="T14" fmla="*/ 382 w 1786"/>
                <a:gd name="T15" fmla="*/ 399 h 1167"/>
                <a:gd name="T16" fmla="*/ 339 w 1786"/>
                <a:gd name="T17" fmla="*/ 573 h 1167"/>
                <a:gd name="T18" fmla="*/ 164 w 1786"/>
                <a:gd name="T19" fmla="*/ 650 h 1167"/>
                <a:gd name="T20" fmla="*/ 91 w 1786"/>
                <a:gd name="T21" fmla="*/ 826 h 1167"/>
                <a:gd name="T22" fmla="*/ 164 w 1786"/>
                <a:gd name="T23" fmla="*/ 1003 h 1167"/>
                <a:gd name="T24" fmla="*/ 342 w 1786"/>
                <a:gd name="T25" fmla="*/ 1076 h 1167"/>
                <a:gd name="T26" fmla="*/ 1443 w 1786"/>
                <a:gd name="T27" fmla="*/ 1076 h 1167"/>
                <a:gd name="T28" fmla="*/ 1622 w 1786"/>
                <a:gd name="T29" fmla="*/ 1003 h 1167"/>
                <a:gd name="T30" fmla="*/ 1695 w 1786"/>
                <a:gd name="T31" fmla="*/ 826 h 1167"/>
                <a:gd name="T32" fmla="*/ 1632 w 1786"/>
                <a:gd name="T33" fmla="*/ 658 h 1167"/>
                <a:gd name="T34" fmla="*/ 1473 w 1786"/>
                <a:gd name="T35" fmla="*/ 575 h 1167"/>
                <a:gd name="T36" fmla="*/ 1433 w 1786"/>
                <a:gd name="T37" fmla="*/ 448 h 1167"/>
                <a:gd name="T38" fmla="*/ 1389 w 1786"/>
                <a:gd name="T39" fmla="*/ 373 h 1167"/>
                <a:gd name="T40" fmla="*/ 1285 w 1786"/>
                <a:gd name="T41" fmla="*/ 333 h 1167"/>
                <a:gd name="T42" fmla="*/ 1190 w 1786"/>
                <a:gd name="T43" fmla="*/ 362 h 1167"/>
                <a:gd name="T44" fmla="*/ 1155 w 1786"/>
                <a:gd name="T45" fmla="*/ 401 h 1167"/>
                <a:gd name="T46" fmla="*/ 1149 w 1786"/>
                <a:gd name="T47" fmla="*/ 413 h 1167"/>
                <a:gd name="T48" fmla="*/ 918 w 1786"/>
                <a:gd name="T49" fmla="*/ 928 h 1167"/>
                <a:gd name="T50" fmla="*/ 867 w 1786"/>
                <a:gd name="T51" fmla="*/ 955 h 1167"/>
                <a:gd name="T52" fmla="*/ 834 w 1786"/>
                <a:gd name="T53" fmla="*/ 923 h 1167"/>
                <a:gd name="T54" fmla="*/ 651 w 1786"/>
                <a:gd name="T55" fmla="*/ 443 h 1167"/>
                <a:gd name="T56" fmla="*/ 714 w 1786"/>
                <a:gd name="T57" fmla="*/ 441 h 1167"/>
                <a:gd name="T58" fmla="*/ 1059 w 1786"/>
                <a:gd name="T59" fmla="*/ 387 h 1167"/>
                <a:gd name="T60" fmla="*/ 1173 w 1786"/>
                <a:gd name="T61" fmla="*/ 270 h 1167"/>
                <a:gd name="T62" fmla="*/ 1258 w 1786"/>
                <a:gd name="T63" fmla="*/ 244 h 1167"/>
                <a:gd name="T64" fmla="*/ 1272 w 1786"/>
                <a:gd name="T65" fmla="*/ 244 h 1167"/>
                <a:gd name="T66" fmla="*/ 1293 w 1786"/>
                <a:gd name="T67" fmla="*/ 244 h 1167"/>
                <a:gd name="T68" fmla="*/ 1381 w 1786"/>
                <a:gd name="T69" fmla="*/ 261 h 1167"/>
                <a:gd name="T70" fmla="*/ 1459 w 1786"/>
                <a:gd name="T71" fmla="*/ 315 h 1167"/>
                <a:gd name="T72" fmla="*/ 1515 w 1786"/>
                <a:gd name="T73" fmla="*/ 402 h 1167"/>
                <a:gd name="T74" fmla="*/ 1583 w 1786"/>
                <a:gd name="T75" fmla="*/ 512 h 1167"/>
                <a:gd name="T76" fmla="*/ 1744 w 1786"/>
                <a:gd name="T77" fmla="*/ 660 h 1167"/>
                <a:gd name="T78" fmla="*/ 1782 w 1786"/>
                <a:gd name="T79" fmla="*/ 880 h 1167"/>
                <a:gd name="T80" fmla="*/ 1686 w 1786"/>
                <a:gd name="T81" fmla="*/ 1068 h 1167"/>
                <a:gd name="T82" fmla="*/ 1499 w 1786"/>
                <a:gd name="T83" fmla="*/ 1163 h 1167"/>
                <a:gd name="T84" fmla="*/ 342 w 1786"/>
                <a:gd name="T85" fmla="*/ 1167 h 1167"/>
                <a:gd name="T86" fmla="*/ 141 w 1786"/>
                <a:gd name="T87" fmla="*/ 1101 h 1167"/>
                <a:gd name="T88" fmla="*/ 17 w 1786"/>
                <a:gd name="T89" fmla="*/ 934 h 1167"/>
                <a:gd name="T90" fmla="*/ 17 w 1786"/>
                <a:gd name="T91" fmla="*/ 718 h 1167"/>
                <a:gd name="T92" fmla="*/ 141 w 1786"/>
                <a:gd name="T93" fmla="*/ 549 h 1167"/>
                <a:gd name="T94" fmla="*/ 286 w 1786"/>
                <a:gd name="T95" fmla="*/ 460 h 1167"/>
                <a:gd name="T96" fmla="*/ 361 w 1786"/>
                <a:gd name="T97" fmla="*/ 209 h 1167"/>
                <a:gd name="T98" fmla="*/ 553 w 1786"/>
                <a:gd name="T99" fmla="*/ 42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6" h="1167">
                  <a:moveTo>
                    <a:pt x="747" y="0"/>
                  </a:moveTo>
                  <a:lnTo>
                    <a:pt x="810" y="4"/>
                  </a:lnTo>
                  <a:lnTo>
                    <a:pt x="871" y="16"/>
                  </a:lnTo>
                  <a:lnTo>
                    <a:pt x="929" y="37"/>
                  </a:lnTo>
                  <a:lnTo>
                    <a:pt x="983" y="65"/>
                  </a:lnTo>
                  <a:lnTo>
                    <a:pt x="1033" y="99"/>
                  </a:lnTo>
                  <a:lnTo>
                    <a:pt x="1079" y="140"/>
                  </a:lnTo>
                  <a:lnTo>
                    <a:pt x="1080" y="145"/>
                  </a:lnTo>
                  <a:lnTo>
                    <a:pt x="1086" y="152"/>
                  </a:lnTo>
                  <a:lnTo>
                    <a:pt x="1089" y="162"/>
                  </a:lnTo>
                  <a:lnTo>
                    <a:pt x="1091" y="173"/>
                  </a:lnTo>
                  <a:lnTo>
                    <a:pt x="1087" y="190"/>
                  </a:lnTo>
                  <a:lnTo>
                    <a:pt x="1077" y="204"/>
                  </a:lnTo>
                  <a:lnTo>
                    <a:pt x="1063" y="213"/>
                  </a:lnTo>
                  <a:lnTo>
                    <a:pt x="1046" y="216"/>
                  </a:lnTo>
                  <a:lnTo>
                    <a:pt x="1028" y="213"/>
                  </a:lnTo>
                  <a:lnTo>
                    <a:pt x="1014" y="204"/>
                  </a:lnTo>
                  <a:lnTo>
                    <a:pt x="1009" y="199"/>
                  </a:lnTo>
                  <a:lnTo>
                    <a:pt x="965" y="160"/>
                  </a:lnTo>
                  <a:lnTo>
                    <a:pt x="916" y="131"/>
                  </a:lnTo>
                  <a:lnTo>
                    <a:pt x="862" y="108"/>
                  </a:lnTo>
                  <a:lnTo>
                    <a:pt x="806" y="94"/>
                  </a:lnTo>
                  <a:lnTo>
                    <a:pt x="747" y="91"/>
                  </a:lnTo>
                  <a:lnTo>
                    <a:pt x="688" y="94"/>
                  </a:lnTo>
                  <a:lnTo>
                    <a:pt x="630" y="108"/>
                  </a:lnTo>
                  <a:lnTo>
                    <a:pt x="578" y="131"/>
                  </a:lnTo>
                  <a:lnTo>
                    <a:pt x="529" y="162"/>
                  </a:lnTo>
                  <a:lnTo>
                    <a:pt x="485" y="199"/>
                  </a:lnTo>
                  <a:lnTo>
                    <a:pt x="449" y="241"/>
                  </a:lnTo>
                  <a:lnTo>
                    <a:pt x="419" y="289"/>
                  </a:lnTo>
                  <a:lnTo>
                    <a:pt x="396" y="343"/>
                  </a:lnTo>
                  <a:lnTo>
                    <a:pt x="382" y="399"/>
                  </a:lnTo>
                  <a:lnTo>
                    <a:pt x="377" y="460"/>
                  </a:lnTo>
                  <a:lnTo>
                    <a:pt x="382" y="521"/>
                  </a:lnTo>
                  <a:lnTo>
                    <a:pt x="391" y="573"/>
                  </a:lnTo>
                  <a:lnTo>
                    <a:pt x="339" y="573"/>
                  </a:lnTo>
                  <a:lnTo>
                    <a:pt x="288" y="580"/>
                  </a:lnTo>
                  <a:lnTo>
                    <a:pt x="243" y="594"/>
                  </a:lnTo>
                  <a:lnTo>
                    <a:pt x="201" y="618"/>
                  </a:lnTo>
                  <a:lnTo>
                    <a:pt x="164" y="650"/>
                  </a:lnTo>
                  <a:lnTo>
                    <a:pt x="133" y="686"/>
                  </a:lnTo>
                  <a:lnTo>
                    <a:pt x="110" y="728"/>
                  </a:lnTo>
                  <a:lnTo>
                    <a:pt x="96" y="775"/>
                  </a:lnTo>
                  <a:lnTo>
                    <a:pt x="91" y="826"/>
                  </a:lnTo>
                  <a:lnTo>
                    <a:pt x="96" y="876"/>
                  </a:lnTo>
                  <a:lnTo>
                    <a:pt x="110" y="923"/>
                  </a:lnTo>
                  <a:lnTo>
                    <a:pt x="134" y="965"/>
                  </a:lnTo>
                  <a:lnTo>
                    <a:pt x="164" y="1003"/>
                  </a:lnTo>
                  <a:lnTo>
                    <a:pt x="202" y="1033"/>
                  </a:lnTo>
                  <a:lnTo>
                    <a:pt x="244" y="1057"/>
                  </a:lnTo>
                  <a:lnTo>
                    <a:pt x="291" y="1071"/>
                  </a:lnTo>
                  <a:lnTo>
                    <a:pt x="342" y="1076"/>
                  </a:lnTo>
                  <a:lnTo>
                    <a:pt x="356" y="1076"/>
                  </a:lnTo>
                  <a:lnTo>
                    <a:pt x="358" y="1076"/>
                  </a:lnTo>
                  <a:lnTo>
                    <a:pt x="1430" y="1076"/>
                  </a:lnTo>
                  <a:lnTo>
                    <a:pt x="1443" y="1076"/>
                  </a:lnTo>
                  <a:lnTo>
                    <a:pt x="1494" y="1071"/>
                  </a:lnTo>
                  <a:lnTo>
                    <a:pt x="1541" y="1057"/>
                  </a:lnTo>
                  <a:lnTo>
                    <a:pt x="1585" y="1033"/>
                  </a:lnTo>
                  <a:lnTo>
                    <a:pt x="1622" y="1003"/>
                  </a:lnTo>
                  <a:lnTo>
                    <a:pt x="1653" y="965"/>
                  </a:lnTo>
                  <a:lnTo>
                    <a:pt x="1676" y="923"/>
                  </a:lnTo>
                  <a:lnTo>
                    <a:pt x="1690" y="876"/>
                  </a:lnTo>
                  <a:lnTo>
                    <a:pt x="1695" y="826"/>
                  </a:lnTo>
                  <a:lnTo>
                    <a:pt x="1691" y="779"/>
                  </a:lnTo>
                  <a:lnTo>
                    <a:pt x="1679" y="735"/>
                  </a:lnTo>
                  <a:lnTo>
                    <a:pt x="1658" y="693"/>
                  </a:lnTo>
                  <a:lnTo>
                    <a:pt x="1632" y="658"/>
                  </a:lnTo>
                  <a:lnTo>
                    <a:pt x="1599" y="627"/>
                  </a:lnTo>
                  <a:lnTo>
                    <a:pt x="1562" y="603"/>
                  </a:lnTo>
                  <a:lnTo>
                    <a:pt x="1519" y="585"/>
                  </a:lnTo>
                  <a:lnTo>
                    <a:pt x="1473" y="575"/>
                  </a:lnTo>
                  <a:lnTo>
                    <a:pt x="1423" y="570"/>
                  </a:lnTo>
                  <a:lnTo>
                    <a:pt x="1435" y="519"/>
                  </a:lnTo>
                  <a:lnTo>
                    <a:pt x="1438" y="484"/>
                  </a:lnTo>
                  <a:lnTo>
                    <a:pt x="1433" y="448"/>
                  </a:lnTo>
                  <a:lnTo>
                    <a:pt x="1419" y="413"/>
                  </a:lnTo>
                  <a:lnTo>
                    <a:pt x="1398" y="383"/>
                  </a:lnTo>
                  <a:lnTo>
                    <a:pt x="1391" y="375"/>
                  </a:lnTo>
                  <a:lnTo>
                    <a:pt x="1389" y="373"/>
                  </a:lnTo>
                  <a:lnTo>
                    <a:pt x="1358" y="352"/>
                  </a:lnTo>
                  <a:lnTo>
                    <a:pt x="1323" y="338"/>
                  </a:lnTo>
                  <a:lnTo>
                    <a:pt x="1285" y="333"/>
                  </a:lnTo>
                  <a:lnTo>
                    <a:pt x="1285" y="333"/>
                  </a:lnTo>
                  <a:lnTo>
                    <a:pt x="1255" y="335"/>
                  </a:lnTo>
                  <a:lnTo>
                    <a:pt x="1229" y="342"/>
                  </a:lnTo>
                  <a:lnTo>
                    <a:pt x="1208" y="350"/>
                  </a:lnTo>
                  <a:lnTo>
                    <a:pt x="1190" y="362"/>
                  </a:lnTo>
                  <a:lnTo>
                    <a:pt x="1176" y="375"/>
                  </a:lnTo>
                  <a:lnTo>
                    <a:pt x="1166" y="387"/>
                  </a:lnTo>
                  <a:lnTo>
                    <a:pt x="1159" y="396"/>
                  </a:lnTo>
                  <a:lnTo>
                    <a:pt x="1155" y="401"/>
                  </a:lnTo>
                  <a:lnTo>
                    <a:pt x="1154" y="404"/>
                  </a:lnTo>
                  <a:lnTo>
                    <a:pt x="1152" y="408"/>
                  </a:lnTo>
                  <a:lnTo>
                    <a:pt x="1150" y="409"/>
                  </a:lnTo>
                  <a:lnTo>
                    <a:pt x="1149" y="413"/>
                  </a:lnTo>
                  <a:lnTo>
                    <a:pt x="1147" y="416"/>
                  </a:lnTo>
                  <a:lnTo>
                    <a:pt x="1145" y="422"/>
                  </a:lnTo>
                  <a:lnTo>
                    <a:pt x="1142" y="427"/>
                  </a:lnTo>
                  <a:lnTo>
                    <a:pt x="918" y="928"/>
                  </a:lnTo>
                  <a:lnTo>
                    <a:pt x="909" y="944"/>
                  </a:lnTo>
                  <a:lnTo>
                    <a:pt x="894" y="953"/>
                  </a:lnTo>
                  <a:lnTo>
                    <a:pt x="878" y="956"/>
                  </a:lnTo>
                  <a:lnTo>
                    <a:pt x="867" y="955"/>
                  </a:lnTo>
                  <a:lnTo>
                    <a:pt x="859" y="953"/>
                  </a:lnTo>
                  <a:lnTo>
                    <a:pt x="848" y="946"/>
                  </a:lnTo>
                  <a:lnTo>
                    <a:pt x="840" y="935"/>
                  </a:lnTo>
                  <a:lnTo>
                    <a:pt x="834" y="923"/>
                  </a:lnTo>
                  <a:lnTo>
                    <a:pt x="642" y="491"/>
                  </a:lnTo>
                  <a:lnTo>
                    <a:pt x="639" y="474"/>
                  </a:lnTo>
                  <a:lnTo>
                    <a:pt x="641" y="456"/>
                  </a:lnTo>
                  <a:lnTo>
                    <a:pt x="651" y="443"/>
                  </a:lnTo>
                  <a:lnTo>
                    <a:pt x="665" y="432"/>
                  </a:lnTo>
                  <a:lnTo>
                    <a:pt x="682" y="429"/>
                  </a:lnTo>
                  <a:lnTo>
                    <a:pt x="700" y="430"/>
                  </a:lnTo>
                  <a:lnTo>
                    <a:pt x="714" y="441"/>
                  </a:lnTo>
                  <a:lnTo>
                    <a:pt x="724" y="455"/>
                  </a:lnTo>
                  <a:lnTo>
                    <a:pt x="878" y="798"/>
                  </a:lnTo>
                  <a:lnTo>
                    <a:pt x="1059" y="387"/>
                  </a:lnTo>
                  <a:lnTo>
                    <a:pt x="1059" y="387"/>
                  </a:lnTo>
                  <a:lnTo>
                    <a:pt x="1080" y="350"/>
                  </a:lnTo>
                  <a:lnTo>
                    <a:pt x="1107" y="319"/>
                  </a:lnTo>
                  <a:lnTo>
                    <a:pt x="1138" y="291"/>
                  </a:lnTo>
                  <a:lnTo>
                    <a:pt x="1173" y="270"/>
                  </a:lnTo>
                  <a:lnTo>
                    <a:pt x="1213" y="254"/>
                  </a:lnTo>
                  <a:lnTo>
                    <a:pt x="1255" y="244"/>
                  </a:lnTo>
                  <a:lnTo>
                    <a:pt x="1257" y="244"/>
                  </a:lnTo>
                  <a:lnTo>
                    <a:pt x="1258" y="244"/>
                  </a:lnTo>
                  <a:lnTo>
                    <a:pt x="1262" y="244"/>
                  </a:lnTo>
                  <a:lnTo>
                    <a:pt x="1265" y="244"/>
                  </a:lnTo>
                  <a:lnTo>
                    <a:pt x="1269" y="244"/>
                  </a:lnTo>
                  <a:lnTo>
                    <a:pt x="1272" y="244"/>
                  </a:lnTo>
                  <a:lnTo>
                    <a:pt x="1278" y="242"/>
                  </a:lnTo>
                  <a:lnTo>
                    <a:pt x="1283" y="242"/>
                  </a:lnTo>
                  <a:lnTo>
                    <a:pt x="1288" y="242"/>
                  </a:lnTo>
                  <a:lnTo>
                    <a:pt x="1293" y="244"/>
                  </a:lnTo>
                  <a:lnTo>
                    <a:pt x="1297" y="244"/>
                  </a:lnTo>
                  <a:lnTo>
                    <a:pt x="1304" y="244"/>
                  </a:lnTo>
                  <a:lnTo>
                    <a:pt x="1344" y="249"/>
                  </a:lnTo>
                  <a:lnTo>
                    <a:pt x="1381" y="261"/>
                  </a:lnTo>
                  <a:lnTo>
                    <a:pt x="1416" y="281"/>
                  </a:lnTo>
                  <a:lnTo>
                    <a:pt x="1447" y="303"/>
                  </a:lnTo>
                  <a:lnTo>
                    <a:pt x="1454" y="310"/>
                  </a:lnTo>
                  <a:lnTo>
                    <a:pt x="1459" y="315"/>
                  </a:lnTo>
                  <a:lnTo>
                    <a:pt x="1480" y="340"/>
                  </a:lnTo>
                  <a:lnTo>
                    <a:pt x="1499" y="366"/>
                  </a:lnTo>
                  <a:lnTo>
                    <a:pt x="1498" y="366"/>
                  </a:lnTo>
                  <a:lnTo>
                    <a:pt x="1515" y="402"/>
                  </a:lnTo>
                  <a:lnTo>
                    <a:pt x="1526" y="443"/>
                  </a:lnTo>
                  <a:lnTo>
                    <a:pt x="1529" y="484"/>
                  </a:lnTo>
                  <a:lnTo>
                    <a:pt x="1529" y="493"/>
                  </a:lnTo>
                  <a:lnTo>
                    <a:pt x="1583" y="512"/>
                  </a:lnTo>
                  <a:lnTo>
                    <a:pt x="1632" y="540"/>
                  </a:lnTo>
                  <a:lnTo>
                    <a:pt x="1676" y="573"/>
                  </a:lnTo>
                  <a:lnTo>
                    <a:pt x="1714" y="615"/>
                  </a:lnTo>
                  <a:lnTo>
                    <a:pt x="1744" y="660"/>
                  </a:lnTo>
                  <a:lnTo>
                    <a:pt x="1766" y="712"/>
                  </a:lnTo>
                  <a:lnTo>
                    <a:pt x="1782" y="766"/>
                  </a:lnTo>
                  <a:lnTo>
                    <a:pt x="1786" y="826"/>
                  </a:lnTo>
                  <a:lnTo>
                    <a:pt x="1782" y="880"/>
                  </a:lnTo>
                  <a:lnTo>
                    <a:pt x="1768" y="934"/>
                  </a:lnTo>
                  <a:lnTo>
                    <a:pt x="1747" y="982"/>
                  </a:lnTo>
                  <a:lnTo>
                    <a:pt x="1719" y="1028"/>
                  </a:lnTo>
                  <a:lnTo>
                    <a:pt x="1686" y="1068"/>
                  </a:lnTo>
                  <a:lnTo>
                    <a:pt x="1646" y="1101"/>
                  </a:lnTo>
                  <a:lnTo>
                    <a:pt x="1601" y="1129"/>
                  </a:lnTo>
                  <a:lnTo>
                    <a:pt x="1552" y="1150"/>
                  </a:lnTo>
                  <a:lnTo>
                    <a:pt x="1499" y="1163"/>
                  </a:lnTo>
                  <a:lnTo>
                    <a:pt x="1443" y="1167"/>
                  </a:lnTo>
                  <a:lnTo>
                    <a:pt x="1426" y="1167"/>
                  </a:lnTo>
                  <a:lnTo>
                    <a:pt x="360" y="1167"/>
                  </a:lnTo>
                  <a:lnTo>
                    <a:pt x="342" y="1167"/>
                  </a:lnTo>
                  <a:lnTo>
                    <a:pt x="288" y="1163"/>
                  </a:lnTo>
                  <a:lnTo>
                    <a:pt x="234" y="1150"/>
                  </a:lnTo>
                  <a:lnTo>
                    <a:pt x="185" y="1129"/>
                  </a:lnTo>
                  <a:lnTo>
                    <a:pt x="141" y="1101"/>
                  </a:lnTo>
                  <a:lnTo>
                    <a:pt x="101" y="1068"/>
                  </a:lnTo>
                  <a:lnTo>
                    <a:pt x="66" y="1028"/>
                  </a:lnTo>
                  <a:lnTo>
                    <a:pt x="38" y="982"/>
                  </a:lnTo>
                  <a:lnTo>
                    <a:pt x="17" y="934"/>
                  </a:lnTo>
                  <a:lnTo>
                    <a:pt x="5" y="880"/>
                  </a:lnTo>
                  <a:lnTo>
                    <a:pt x="0" y="826"/>
                  </a:lnTo>
                  <a:lnTo>
                    <a:pt x="5" y="770"/>
                  </a:lnTo>
                  <a:lnTo>
                    <a:pt x="17" y="718"/>
                  </a:lnTo>
                  <a:lnTo>
                    <a:pt x="38" y="669"/>
                  </a:lnTo>
                  <a:lnTo>
                    <a:pt x="66" y="624"/>
                  </a:lnTo>
                  <a:lnTo>
                    <a:pt x="101" y="584"/>
                  </a:lnTo>
                  <a:lnTo>
                    <a:pt x="141" y="549"/>
                  </a:lnTo>
                  <a:lnTo>
                    <a:pt x="185" y="521"/>
                  </a:lnTo>
                  <a:lnTo>
                    <a:pt x="234" y="500"/>
                  </a:lnTo>
                  <a:lnTo>
                    <a:pt x="286" y="488"/>
                  </a:lnTo>
                  <a:lnTo>
                    <a:pt x="286" y="460"/>
                  </a:lnTo>
                  <a:lnTo>
                    <a:pt x="291" y="392"/>
                  </a:lnTo>
                  <a:lnTo>
                    <a:pt x="305" y="326"/>
                  </a:lnTo>
                  <a:lnTo>
                    <a:pt x="330" y="265"/>
                  </a:lnTo>
                  <a:lnTo>
                    <a:pt x="361" y="209"/>
                  </a:lnTo>
                  <a:lnTo>
                    <a:pt x="400" y="159"/>
                  </a:lnTo>
                  <a:lnTo>
                    <a:pt x="445" y="112"/>
                  </a:lnTo>
                  <a:lnTo>
                    <a:pt x="496" y="73"/>
                  </a:lnTo>
                  <a:lnTo>
                    <a:pt x="553" y="42"/>
                  </a:lnTo>
                  <a:lnTo>
                    <a:pt x="614" y="19"/>
                  </a:lnTo>
                  <a:lnTo>
                    <a:pt x="679" y="5"/>
                  </a:lnTo>
                  <a:lnTo>
                    <a:pt x="74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6"/>
            <p:cNvSpPr>
              <a:spLocks noEditPoints="1"/>
            </p:cNvSpPr>
            <p:nvPr userDrawn="1"/>
          </p:nvSpPr>
          <p:spPr bwMode="auto">
            <a:xfrm>
              <a:off x="3613151" y="3795713"/>
              <a:ext cx="88900" cy="44450"/>
            </a:xfrm>
            <a:custGeom>
              <a:avLst/>
              <a:gdLst>
                <a:gd name="T0" fmla="*/ 56 w 112"/>
                <a:gd name="T1" fmla="*/ 0 h 57"/>
                <a:gd name="T2" fmla="*/ 63 w 112"/>
                <a:gd name="T3" fmla="*/ 0 h 57"/>
                <a:gd name="T4" fmla="*/ 84 w 112"/>
                <a:gd name="T5" fmla="*/ 51 h 57"/>
                <a:gd name="T6" fmla="*/ 105 w 112"/>
                <a:gd name="T7" fmla="*/ 0 h 57"/>
                <a:gd name="T8" fmla="*/ 112 w 112"/>
                <a:gd name="T9" fmla="*/ 0 h 57"/>
                <a:gd name="T10" fmla="*/ 112 w 112"/>
                <a:gd name="T11" fmla="*/ 57 h 57"/>
                <a:gd name="T12" fmla="*/ 109 w 112"/>
                <a:gd name="T13" fmla="*/ 57 h 57"/>
                <a:gd name="T14" fmla="*/ 109 w 112"/>
                <a:gd name="T15" fmla="*/ 5 h 57"/>
                <a:gd name="T16" fmla="*/ 109 w 112"/>
                <a:gd name="T17" fmla="*/ 5 h 57"/>
                <a:gd name="T18" fmla="*/ 86 w 112"/>
                <a:gd name="T19" fmla="*/ 57 h 57"/>
                <a:gd name="T20" fmla="*/ 82 w 112"/>
                <a:gd name="T21" fmla="*/ 57 h 57"/>
                <a:gd name="T22" fmla="*/ 61 w 112"/>
                <a:gd name="T23" fmla="*/ 5 h 57"/>
                <a:gd name="T24" fmla="*/ 60 w 112"/>
                <a:gd name="T25" fmla="*/ 5 h 57"/>
                <a:gd name="T26" fmla="*/ 60 w 112"/>
                <a:gd name="T27" fmla="*/ 57 h 57"/>
                <a:gd name="T28" fmla="*/ 56 w 112"/>
                <a:gd name="T29" fmla="*/ 57 h 57"/>
                <a:gd name="T30" fmla="*/ 56 w 112"/>
                <a:gd name="T31" fmla="*/ 0 h 57"/>
                <a:gd name="T32" fmla="*/ 0 w 112"/>
                <a:gd name="T33" fmla="*/ 0 h 57"/>
                <a:gd name="T34" fmla="*/ 42 w 112"/>
                <a:gd name="T35" fmla="*/ 0 h 57"/>
                <a:gd name="T36" fmla="*/ 42 w 112"/>
                <a:gd name="T37" fmla="*/ 5 h 57"/>
                <a:gd name="T38" fmla="*/ 23 w 112"/>
                <a:gd name="T39" fmla="*/ 5 h 57"/>
                <a:gd name="T40" fmla="*/ 23 w 112"/>
                <a:gd name="T41" fmla="*/ 57 h 57"/>
                <a:gd name="T42" fmla="*/ 20 w 112"/>
                <a:gd name="T43" fmla="*/ 57 h 57"/>
                <a:gd name="T44" fmla="*/ 20 w 112"/>
                <a:gd name="T45" fmla="*/ 5 h 57"/>
                <a:gd name="T46" fmla="*/ 0 w 112"/>
                <a:gd name="T47" fmla="*/ 5 h 57"/>
                <a:gd name="T48" fmla="*/ 0 w 112"/>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57">
                  <a:moveTo>
                    <a:pt x="56" y="0"/>
                  </a:moveTo>
                  <a:lnTo>
                    <a:pt x="63" y="0"/>
                  </a:lnTo>
                  <a:lnTo>
                    <a:pt x="84" y="51"/>
                  </a:lnTo>
                  <a:lnTo>
                    <a:pt x="105" y="0"/>
                  </a:lnTo>
                  <a:lnTo>
                    <a:pt x="112" y="0"/>
                  </a:lnTo>
                  <a:lnTo>
                    <a:pt x="112" y="57"/>
                  </a:lnTo>
                  <a:lnTo>
                    <a:pt x="109" y="57"/>
                  </a:lnTo>
                  <a:lnTo>
                    <a:pt x="109" y="5"/>
                  </a:lnTo>
                  <a:lnTo>
                    <a:pt x="109" y="5"/>
                  </a:lnTo>
                  <a:lnTo>
                    <a:pt x="86" y="57"/>
                  </a:lnTo>
                  <a:lnTo>
                    <a:pt x="82" y="57"/>
                  </a:lnTo>
                  <a:lnTo>
                    <a:pt x="61" y="5"/>
                  </a:lnTo>
                  <a:lnTo>
                    <a:pt x="60" y="5"/>
                  </a:lnTo>
                  <a:lnTo>
                    <a:pt x="60" y="57"/>
                  </a:lnTo>
                  <a:lnTo>
                    <a:pt x="56" y="57"/>
                  </a:lnTo>
                  <a:lnTo>
                    <a:pt x="56" y="0"/>
                  </a:lnTo>
                  <a:close/>
                  <a:moveTo>
                    <a:pt x="0" y="0"/>
                  </a:moveTo>
                  <a:lnTo>
                    <a:pt x="42" y="0"/>
                  </a:lnTo>
                  <a:lnTo>
                    <a:pt x="42" y="5"/>
                  </a:lnTo>
                  <a:lnTo>
                    <a:pt x="23" y="5"/>
                  </a:lnTo>
                  <a:lnTo>
                    <a:pt x="23" y="57"/>
                  </a:lnTo>
                  <a:lnTo>
                    <a:pt x="20" y="57"/>
                  </a:lnTo>
                  <a:lnTo>
                    <a:pt x="20" y="5"/>
                  </a:lnTo>
                  <a:lnTo>
                    <a:pt x="0" y="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0843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ya - Blank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90743159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ya - Title &amp; Content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defRPr baseline="0">
                <a:solidFill>
                  <a:schemeClr val="bg1"/>
                </a:solidFill>
                <a:latin typeface="+mn-lt"/>
              </a:defRPr>
            </a:lvl1pPr>
            <a:lvl2pPr>
              <a:defRPr baseline="0">
                <a:solidFill>
                  <a:schemeClr val="bg1"/>
                </a:solidFill>
                <a:latin typeface="+mn-lt"/>
              </a:defRPr>
            </a:lvl2pPr>
            <a:lvl3pPr>
              <a:defRPr baseline="0">
                <a:solidFill>
                  <a:schemeClr val="bg1"/>
                </a:solidFill>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4976208B-6111-490B-8CEC-FFB249DB2100}" type="slidenum">
              <a:rPr lang="en-US" smtClean="0"/>
              <a:pPr/>
              <a:t>‹#›</a:t>
            </a:fld>
            <a:endParaRPr lang="en-US" dirty="0"/>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iya - Title, Subtitle &amp; Content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1458049" y="640080"/>
            <a:ext cx="7068312" cy="274320"/>
          </a:xfrm>
        </p:spPr>
        <p:txBody>
          <a:bodyPr wrap="square" anchor="ctr">
            <a:noAutofit/>
          </a:bodyPr>
          <a:lstStyle>
            <a:lvl1pPr marL="0" indent="0" algn="l">
              <a:lnSpc>
                <a:spcPct val="100000"/>
              </a:lnSpc>
              <a:spcBef>
                <a:spcPts val="0"/>
              </a:spcBef>
              <a:buFont typeface="Arial" pitchFamily="34" charset="0"/>
              <a:buNone/>
              <a:defRPr sz="2200" b="0" cap="none" baseline="0">
                <a:solidFill>
                  <a:srgbClr val="19BBB7"/>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chorCtr="0">
            <a:normAutofit/>
          </a:bodyPr>
          <a:lstStyle>
            <a:lvl1pPr>
              <a:buClr>
                <a:srgbClr val="19BBB7"/>
              </a:buClr>
              <a:defRPr baseline="0">
                <a:solidFill>
                  <a:schemeClr val="bg1"/>
                </a:solidFill>
                <a:latin typeface="+mn-lt"/>
              </a:defRPr>
            </a:lvl1pPr>
            <a:lvl2pPr>
              <a:buClr>
                <a:srgbClr val="19BBB7"/>
              </a:buClr>
              <a:defRPr baseline="0">
                <a:solidFill>
                  <a:schemeClr val="bg1"/>
                </a:solidFill>
                <a:latin typeface="+mn-lt"/>
              </a:defRPr>
            </a:lvl2pPr>
            <a:lvl3pPr>
              <a:buClr>
                <a:srgbClr val="19BBB7"/>
              </a:buClr>
              <a:defRPr baseline="0">
                <a:solidFill>
                  <a:schemeClr val="bg1"/>
                </a:solidFill>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ya - Title Only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baseline="0">
                <a:solidFill>
                  <a:schemeClr val="bg1"/>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ya - Comparison -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447560" y="192024"/>
            <a:ext cx="7068312" cy="457200"/>
          </a:xfrm>
        </p:spPr>
        <p:txBody>
          <a:bodyPr>
            <a:noAutofit/>
          </a:bodyPr>
          <a:lstStyle>
            <a:lvl1pPr algn="l">
              <a:defRPr baseline="0">
                <a:solidFill>
                  <a:schemeClr val="bg1"/>
                </a:solidFill>
              </a:defRPr>
            </a:lvl1pPr>
          </a:lstStyle>
          <a:p>
            <a:r>
              <a:rPr lang="en-US" dirty="0"/>
              <a:t>Click to Edit Title</a:t>
            </a:r>
          </a:p>
        </p:txBody>
      </p:sp>
      <p:sp>
        <p:nvSpPr>
          <p:cNvPr id="6" name="Content Placeholder 2"/>
          <p:cNvSpPr>
            <a:spLocks noGrp="1"/>
          </p:cNvSpPr>
          <p:nvPr>
            <p:ph sz="quarter" idx="4" hasCustomPrompt="1"/>
          </p:nvPr>
        </p:nvSpPr>
        <p:spPr>
          <a:xfrm>
            <a:off x="627641" y="1014984"/>
            <a:ext cx="3886200" cy="3639312"/>
          </a:xfrm>
        </p:spPr>
        <p:txBody>
          <a:bodyPr wrap="square" anchor="t" anchorCtr="0">
            <a:normAutofit/>
          </a:bodyPr>
          <a:lstStyle>
            <a:lvl1pPr>
              <a:buClr>
                <a:srgbClr val="19BBB7"/>
              </a:buClr>
              <a:defRPr sz="2000" baseline="0">
                <a:solidFill>
                  <a:schemeClr val="bg1"/>
                </a:solidFill>
                <a:latin typeface="+mn-lt"/>
              </a:defRPr>
            </a:lvl1pPr>
            <a:lvl2pPr>
              <a:buClr>
                <a:srgbClr val="19BBB7"/>
              </a:buClr>
              <a:defRPr sz="1800" baseline="0">
                <a:solidFill>
                  <a:schemeClr val="bg1"/>
                </a:solidFill>
                <a:latin typeface="+mn-lt"/>
              </a:defRPr>
            </a:lvl2pPr>
            <a:lvl3pPr>
              <a:buClr>
                <a:srgbClr val="19BBB7"/>
              </a:buClr>
              <a:defRPr sz="1400" baseline="0">
                <a:solidFill>
                  <a:schemeClr val="bg1"/>
                </a:solidFill>
                <a:latin typeface="+mn-lt"/>
              </a:defRPr>
            </a:lvl3pPr>
            <a:lvl4pPr>
              <a:buClr>
                <a:srgbClr val="19BBB7"/>
              </a:buClr>
              <a:defRPr sz="1200" baseline="0">
                <a:latin typeface="+mj-lt"/>
              </a:defRPr>
            </a:lvl4pPr>
            <a:lvl5pPr>
              <a:buClr>
                <a:srgbClr val="19BBB7"/>
              </a:buCl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3"/>
          <p:cNvSpPr>
            <a:spLocks noGrp="1"/>
          </p:cNvSpPr>
          <p:nvPr>
            <p:ph sz="quarter" idx="15" hasCustomPrompt="1"/>
          </p:nvPr>
        </p:nvSpPr>
        <p:spPr>
          <a:xfrm>
            <a:off x="4633882" y="1014984"/>
            <a:ext cx="3886200" cy="3639312"/>
          </a:xfrm>
        </p:spPr>
        <p:txBody>
          <a:bodyPr wrap="square">
            <a:normAutofit/>
          </a:bodyPr>
          <a:lstStyle>
            <a:lvl1pPr>
              <a:buClr>
                <a:srgbClr val="19BBB7"/>
              </a:buClr>
              <a:defRPr sz="2000" baseline="0">
                <a:solidFill>
                  <a:schemeClr val="bg1"/>
                </a:solidFill>
                <a:latin typeface="+mn-lt"/>
              </a:defRPr>
            </a:lvl1pPr>
            <a:lvl2pPr>
              <a:buClr>
                <a:srgbClr val="19BBB7"/>
              </a:buClr>
              <a:defRPr baseline="0">
                <a:solidFill>
                  <a:schemeClr val="bg1"/>
                </a:solidFill>
                <a:latin typeface="+mn-lt"/>
              </a:defRPr>
            </a:lvl2pPr>
            <a:lvl3pPr>
              <a:buClr>
                <a:srgbClr val="19BBB7"/>
              </a:buClr>
              <a:defRPr baseline="0">
                <a:solidFill>
                  <a:schemeClr val="bg1"/>
                </a:solidFill>
                <a:latin typeface="+mn-lt"/>
              </a:defRPr>
            </a:lvl3pPr>
            <a:lvl4pPr>
              <a:buClr>
                <a:srgbClr val="19BBB7"/>
              </a:buClr>
              <a:defRPr baseline="0">
                <a:latin typeface="+mj-lt"/>
              </a:defRPr>
            </a:lvl4pPr>
            <a:lvl5pPr>
              <a:buClr>
                <a:srgbClr val="19BBB7"/>
              </a:buCl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4"/>
          <p:cNvSpPr>
            <a:spLocks noGrp="1"/>
          </p:cNvSpPr>
          <p:nvPr>
            <p:ph type="sldNum" sz="quarter" idx="17"/>
          </p:nvPr>
        </p:nvSpPr>
        <p:spPr/>
        <p:txBody>
          <a:bodyPr/>
          <a:lstStyle/>
          <a:p>
            <a:fld id="{4976208B-6111-490B-8CEC-FFB249DB2100}" type="slidenum">
              <a:rPr lang="en-US" smtClean="0"/>
              <a:pPr/>
              <a:t>‹#›</a:t>
            </a:fld>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Only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4" name="Slide Number Placeholder 2"/>
          <p:cNvSpPr>
            <a:spLocks noGrp="1"/>
          </p:cNvSpPr>
          <p:nvPr>
            <p:ph type="sldNum" sz="quarter" idx="11"/>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Viya - Content with Capti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34" name="Rectangle 33"/>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014984"/>
            <a:ext cx="3127248" cy="369332"/>
          </a:xfrm>
        </p:spPr>
        <p:txBody>
          <a:bodyPr lIns="91440" rIns="91440" anchor="t" anchorCtr="0">
            <a:spAutoFit/>
          </a:bodyPr>
          <a:lstStyle>
            <a:lvl1pPr algn="ct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bg1"/>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12" name="Text Placeholder 4"/>
          <p:cNvSpPr>
            <a:spLocks noGrp="1"/>
          </p:cNvSpPr>
          <p:nvPr>
            <p:ph type="body" sz="quarter" idx="13" hasCustomPrompt="1"/>
          </p:nvPr>
        </p:nvSpPr>
        <p:spPr>
          <a:xfrm>
            <a:off x="411480" y="1489933"/>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6"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grpSp>
        <p:nvGrpSpPr>
          <p:cNvPr id="10" name="Group 9"/>
          <p:cNvGrpSpPr/>
          <p:nvPr userDrawn="1"/>
        </p:nvGrpSpPr>
        <p:grpSpPr>
          <a:xfrm>
            <a:off x="8425797" y="4765184"/>
            <a:ext cx="526892" cy="220528"/>
            <a:chOff x="6145213" y="4384676"/>
            <a:chExt cx="1582738" cy="649287"/>
          </a:xfrm>
          <a:solidFill>
            <a:schemeClr val="tx2"/>
          </a:solidFill>
        </p:grpSpPr>
        <p:sp>
          <p:nvSpPr>
            <p:cNvPr id="11"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a:grpSpLocks noChangeAspect="1"/>
          </p:cNvGrpSpPr>
          <p:nvPr userDrawn="1"/>
        </p:nvGrpSpPr>
        <p:grpSpPr>
          <a:xfrm>
            <a:off x="278497" y="137381"/>
            <a:ext cx="914400" cy="636169"/>
            <a:chOff x="3100388" y="1555751"/>
            <a:chExt cx="2932113" cy="2039938"/>
          </a:xfrm>
          <a:solidFill>
            <a:schemeClr val="bg1"/>
          </a:solidFill>
        </p:grpSpPr>
        <p:grpSp>
          <p:nvGrpSpPr>
            <p:cNvPr id="21" name="Group 20"/>
            <p:cNvGrpSpPr/>
            <p:nvPr userDrawn="1"/>
          </p:nvGrpSpPr>
          <p:grpSpPr>
            <a:xfrm>
              <a:off x="3100388" y="2832101"/>
              <a:ext cx="2932113" cy="763588"/>
              <a:chOff x="3100388" y="2832101"/>
              <a:chExt cx="2932113" cy="763588"/>
            </a:xfrm>
            <a:grpFill/>
          </p:grpSpPr>
          <p:sp>
            <p:nvSpPr>
              <p:cNvPr id="25"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userDrawn="1"/>
          </p:nvGrpSpPr>
          <p:grpSpPr>
            <a:xfrm>
              <a:off x="3857626" y="1555751"/>
              <a:ext cx="1419225" cy="930275"/>
              <a:chOff x="3857626" y="1555751"/>
              <a:chExt cx="1419225" cy="930275"/>
            </a:xfrm>
            <a:grpFill/>
          </p:grpSpPr>
          <p:sp>
            <p:nvSpPr>
              <p:cNvPr id="23"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5"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Viya - Case Study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43" name="Rectangle 42"/>
          <p:cNvSpPr/>
          <p:nvPr userDrawn="1"/>
        </p:nvSpPr>
        <p:spPr>
          <a:xfrm>
            <a:off x="6507280" y="37609"/>
            <a:ext cx="263672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1018333"/>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1575122"/>
            <a:ext cx="2448000" cy="2068474"/>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8427835" y="4765184"/>
            <a:ext cx="526892" cy="220528"/>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grpSp>
        <p:nvGrpSpPr>
          <p:cNvPr id="19" name="Group 18"/>
          <p:cNvGrpSpPr>
            <a:grpSpLocks noChangeAspect="1"/>
          </p:cNvGrpSpPr>
          <p:nvPr userDrawn="1"/>
        </p:nvGrpSpPr>
        <p:grpSpPr>
          <a:xfrm>
            <a:off x="7966654" y="140452"/>
            <a:ext cx="914400" cy="636169"/>
            <a:chOff x="3100388" y="1555751"/>
            <a:chExt cx="2932113" cy="2039938"/>
          </a:xfrm>
          <a:solidFill>
            <a:schemeClr val="bg1"/>
          </a:solidFill>
        </p:grpSpPr>
        <p:grpSp>
          <p:nvGrpSpPr>
            <p:cNvPr id="20" name="Group 19"/>
            <p:cNvGrpSpPr/>
            <p:nvPr userDrawn="1"/>
          </p:nvGrpSpPr>
          <p:grpSpPr>
            <a:xfrm>
              <a:off x="3100388" y="2832101"/>
              <a:ext cx="2932113" cy="763588"/>
              <a:chOff x="3100388" y="2832101"/>
              <a:chExt cx="2932113" cy="763588"/>
            </a:xfrm>
            <a:grpFill/>
          </p:grpSpPr>
          <p:sp>
            <p:nvSpPr>
              <p:cNvPr id="33"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p:nvPr userDrawn="1"/>
          </p:nvGrpSpPr>
          <p:grpSpPr>
            <a:xfrm>
              <a:off x="3857626" y="1555751"/>
              <a:ext cx="1419225" cy="930275"/>
              <a:chOff x="3857626" y="1555751"/>
              <a:chExt cx="1419225" cy="930275"/>
            </a:xfrm>
            <a:grpFill/>
          </p:grpSpPr>
          <p:sp>
            <p:nvSpPr>
              <p:cNvPr id="31"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Tree>
  </p:cSld>
  <p:clrMapOvr>
    <a:masterClrMapping/>
  </p:clrMapOvr>
  <p:transition>
    <p:fade/>
  </p:transition>
  <p:extLst>
    <p:ext uri="{DCECCB84-F9BA-43D5-87BE-67443E8EF086}">
      <p15:sldGuideLst xmlns:p15="http://schemas.microsoft.com/office/powerpoint/2012/main">
        <p15:guide id="1" orient="horz" pos="636">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Viya Teal Section">
    <p:bg>
      <p:bgPr>
        <a:gradFill>
          <a:gsLst>
            <a:gs pos="0">
              <a:srgbClr val="19BBB7"/>
            </a:gs>
            <a:gs pos="100000">
              <a:srgbClr val="00727C"/>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0894"/>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6"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0C3D2"/>
                </a:solidFill>
                <a:effectLst/>
                <a:uLnTx/>
                <a:uFillTx/>
                <a:latin typeface="+mn-lt"/>
                <a:ea typeface="Calibri" charset="0"/>
                <a:cs typeface="Arial" panose="020B0604020202020204" pitchFamily="34" charset="0"/>
              </a:rPr>
              <a:t>Copyright © SAS Institute Inc. All rights reserved.</a:t>
            </a:r>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9"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userDrawn="1"/>
        </p:nvGrpSpPr>
        <p:grpSpPr>
          <a:xfrm>
            <a:off x="3706544" y="366711"/>
            <a:ext cx="1701875" cy="356702"/>
            <a:chOff x="2281238" y="2917826"/>
            <a:chExt cx="4567238" cy="957263"/>
          </a:xfrm>
        </p:grpSpPr>
        <p:sp>
          <p:nvSpPr>
            <p:cNvPr id="19" name="Freeform 6"/>
            <p:cNvSpPr>
              <a:spLocks noEditPoints="1"/>
            </p:cNvSpPr>
            <p:nvPr userDrawn="1"/>
          </p:nvSpPr>
          <p:spPr bwMode="auto">
            <a:xfrm>
              <a:off x="5237163" y="3119438"/>
              <a:ext cx="68263" cy="66675"/>
            </a:xfrm>
            <a:custGeom>
              <a:avLst/>
              <a:gdLst>
                <a:gd name="T0" fmla="*/ 33 w 85"/>
                <a:gd name="T1" fmla="*/ 23 h 84"/>
                <a:gd name="T2" fmla="*/ 33 w 85"/>
                <a:gd name="T3" fmla="*/ 41 h 84"/>
                <a:gd name="T4" fmla="*/ 42 w 85"/>
                <a:gd name="T5" fmla="*/ 41 h 84"/>
                <a:gd name="T6" fmla="*/ 45 w 85"/>
                <a:gd name="T7" fmla="*/ 41 h 84"/>
                <a:gd name="T8" fmla="*/ 49 w 85"/>
                <a:gd name="T9" fmla="*/ 41 h 84"/>
                <a:gd name="T10" fmla="*/ 52 w 85"/>
                <a:gd name="T11" fmla="*/ 39 h 84"/>
                <a:gd name="T12" fmla="*/ 54 w 85"/>
                <a:gd name="T13" fmla="*/ 35 h 84"/>
                <a:gd name="T14" fmla="*/ 54 w 85"/>
                <a:gd name="T15" fmla="*/ 32 h 84"/>
                <a:gd name="T16" fmla="*/ 54 w 85"/>
                <a:gd name="T17" fmla="*/ 28 h 84"/>
                <a:gd name="T18" fmla="*/ 52 w 85"/>
                <a:gd name="T19" fmla="*/ 27 h 84"/>
                <a:gd name="T20" fmla="*/ 50 w 85"/>
                <a:gd name="T21" fmla="*/ 25 h 84"/>
                <a:gd name="T22" fmla="*/ 47 w 85"/>
                <a:gd name="T23" fmla="*/ 23 h 84"/>
                <a:gd name="T24" fmla="*/ 43 w 85"/>
                <a:gd name="T25" fmla="*/ 23 h 84"/>
                <a:gd name="T26" fmla="*/ 33 w 85"/>
                <a:gd name="T27" fmla="*/ 23 h 84"/>
                <a:gd name="T28" fmla="*/ 28 w 85"/>
                <a:gd name="T29" fmla="*/ 20 h 84"/>
                <a:gd name="T30" fmla="*/ 43 w 85"/>
                <a:gd name="T31" fmla="*/ 20 h 84"/>
                <a:gd name="T32" fmla="*/ 49 w 85"/>
                <a:gd name="T33" fmla="*/ 20 h 84"/>
                <a:gd name="T34" fmla="*/ 54 w 85"/>
                <a:gd name="T35" fmla="*/ 21 h 84"/>
                <a:gd name="T36" fmla="*/ 57 w 85"/>
                <a:gd name="T37" fmla="*/ 23 h 84"/>
                <a:gd name="T38" fmla="*/ 59 w 85"/>
                <a:gd name="T39" fmla="*/ 27 h 84"/>
                <a:gd name="T40" fmla="*/ 59 w 85"/>
                <a:gd name="T41" fmla="*/ 32 h 84"/>
                <a:gd name="T42" fmla="*/ 59 w 85"/>
                <a:gd name="T43" fmla="*/ 37 h 84"/>
                <a:gd name="T44" fmla="*/ 56 w 85"/>
                <a:gd name="T45" fmla="*/ 41 h 84"/>
                <a:gd name="T46" fmla="*/ 52 w 85"/>
                <a:gd name="T47" fmla="*/ 44 h 84"/>
                <a:gd name="T48" fmla="*/ 47 w 85"/>
                <a:gd name="T49" fmla="*/ 44 h 84"/>
                <a:gd name="T50" fmla="*/ 61 w 85"/>
                <a:gd name="T51" fmla="*/ 65 h 84"/>
                <a:gd name="T52" fmla="*/ 56 w 85"/>
                <a:gd name="T53" fmla="*/ 65 h 84"/>
                <a:gd name="T54" fmla="*/ 42 w 85"/>
                <a:gd name="T55" fmla="*/ 46 h 84"/>
                <a:gd name="T56" fmla="*/ 33 w 85"/>
                <a:gd name="T57" fmla="*/ 46 h 84"/>
                <a:gd name="T58" fmla="*/ 33 w 85"/>
                <a:gd name="T59" fmla="*/ 65 h 84"/>
                <a:gd name="T60" fmla="*/ 28 w 85"/>
                <a:gd name="T61" fmla="*/ 65 h 84"/>
                <a:gd name="T62" fmla="*/ 28 w 85"/>
                <a:gd name="T63" fmla="*/ 20 h 84"/>
                <a:gd name="T64" fmla="*/ 43 w 85"/>
                <a:gd name="T65" fmla="*/ 6 h 84"/>
                <a:gd name="T66" fmla="*/ 24 w 85"/>
                <a:gd name="T67" fmla="*/ 11 h 84"/>
                <a:gd name="T68" fmla="*/ 10 w 85"/>
                <a:gd name="T69" fmla="*/ 23 h 84"/>
                <a:gd name="T70" fmla="*/ 5 w 85"/>
                <a:gd name="T71" fmla="*/ 42 h 84"/>
                <a:gd name="T72" fmla="*/ 9 w 85"/>
                <a:gd name="T73" fmla="*/ 56 h 84"/>
                <a:gd name="T74" fmla="*/ 16 w 85"/>
                <a:gd name="T75" fmla="*/ 68 h 84"/>
                <a:gd name="T76" fmla="*/ 28 w 85"/>
                <a:gd name="T77" fmla="*/ 77 h 84"/>
                <a:gd name="T78" fmla="*/ 43 w 85"/>
                <a:gd name="T79" fmla="*/ 81 h 84"/>
                <a:gd name="T80" fmla="*/ 61 w 85"/>
                <a:gd name="T81" fmla="*/ 75 h 84"/>
                <a:gd name="T82" fmla="*/ 75 w 85"/>
                <a:gd name="T83" fmla="*/ 61 h 84"/>
                <a:gd name="T84" fmla="*/ 80 w 85"/>
                <a:gd name="T85" fmla="*/ 42 h 84"/>
                <a:gd name="T86" fmla="*/ 75 w 85"/>
                <a:gd name="T87" fmla="*/ 23 h 84"/>
                <a:gd name="T88" fmla="*/ 61 w 85"/>
                <a:gd name="T89" fmla="*/ 11 h 84"/>
                <a:gd name="T90" fmla="*/ 43 w 85"/>
                <a:gd name="T91" fmla="*/ 6 h 84"/>
                <a:gd name="T92" fmla="*/ 43 w 85"/>
                <a:gd name="T93" fmla="*/ 0 h 84"/>
                <a:gd name="T94" fmla="*/ 59 w 85"/>
                <a:gd name="T95" fmla="*/ 4 h 84"/>
                <a:gd name="T96" fmla="*/ 73 w 85"/>
                <a:gd name="T97" fmla="*/ 13 h 84"/>
                <a:gd name="T98" fmla="*/ 82 w 85"/>
                <a:gd name="T99" fmla="*/ 27 h 84"/>
                <a:gd name="T100" fmla="*/ 85 w 85"/>
                <a:gd name="T101" fmla="*/ 42 h 84"/>
                <a:gd name="T102" fmla="*/ 82 w 85"/>
                <a:gd name="T103" fmla="*/ 60 h 84"/>
                <a:gd name="T104" fmla="*/ 73 w 85"/>
                <a:gd name="T105" fmla="*/ 72 h 84"/>
                <a:gd name="T106" fmla="*/ 59 w 85"/>
                <a:gd name="T107" fmla="*/ 81 h 84"/>
                <a:gd name="T108" fmla="*/ 43 w 85"/>
                <a:gd name="T109" fmla="*/ 84 h 84"/>
                <a:gd name="T110" fmla="*/ 26 w 85"/>
                <a:gd name="T111" fmla="*/ 81 h 84"/>
                <a:gd name="T112" fmla="*/ 14 w 85"/>
                <a:gd name="T113" fmla="*/ 72 h 84"/>
                <a:gd name="T114" fmla="*/ 3 w 85"/>
                <a:gd name="T115" fmla="*/ 60 h 84"/>
                <a:gd name="T116" fmla="*/ 0 w 85"/>
                <a:gd name="T117" fmla="*/ 42 h 84"/>
                <a:gd name="T118" fmla="*/ 3 w 85"/>
                <a:gd name="T119" fmla="*/ 27 h 84"/>
                <a:gd name="T120" fmla="*/ 14 w 85"/>
                <a:gd name="T121" fmla="*/ 13 h 84"/>
                <a:gd name="T122" fmla="*/ 26 w 85"/>
                <a:gd name="T123" fmla="*/ 4 h 84"/>
                <a:gd name="T124" fmla="*/ 43 w 85"/>
                <a:gd name="T12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 h="84">
                  <a:moveTo>
                    <a:pt x="33" y="23"/>
                  </a:moveTo>
                  <a:lnTo>
                    <a:pt x="33" y="41"/>
                  </a:lnTo>
                  <a:lnTo>
                    <a:pt x="42" y="41"/>
                  </a:lnTo>
                  <a:lnTo>
                    <a:pt x="45" y="41"/>
                  </a:lnTo>
                  <a:lnTo>
                    <a:pt x="49" y="41"/>
                  </a:lnTo>
                  <a:lnTo>
                    <a:pt x="52" y="39"/>
                  </a:lnTo>
                  <a:lnTo>
                    <a:pt x="54" y="35"/>
                  </a:lnTo>
                  <a:lnTo>
                    <a:pt x="54" y="32"/>
                  </a:lnTo>
                  <a:lnTo>
                    <a:pt x="54" y="28"/>
                  </a:lnTo>
                  <a:lnTo>
                    <a:pt x="52" y="27"/>
                  </a:lnTo>
                  <a:lnTo>
                    <a:pt x="50" y="25"/>
                  </a:lnTo>
                  <a:lnTo>
                    <a:pt x="47" y="23"/>
                  </a:lnTo>
                  <a:lnTo>
                    <a:pt x="43" y="23"/>
                  </a:lnTo>
                  <a:lnTo>
                    <a:pt x="33" y="23"/>
                  </a:lnTo>
                  <a:close/>
                  <a:moveTo>
                    <a:pt x="28" y="20"/>
                  </a:moveTo>
                  <a:lnTo>
                    <a:pt x="43" y="20"/>
                  </a:lnTo>
                  <a:lnTo>
                    <a:pt x="49" y="20"/>
                  </a:lnTo>
                  <a:lnTo>
                    <a:pt x="54" y="21"/>
                  </a:lnTo>
                  <a:lnTo>
                    <a:pt x="57" y="23"/>
                  </a:lnTo>
                  <a:lnTo>
                    <a:pt x="59" y="27"/>
                  </a:lnTo>
                  <a:lnTo>
                    <a:pt x="59" y="32"/>
                  </a:lnTo>
                  <a:lnTo>
                    <a:pt x="59" y="37"/>
                  </a:lnTo>
                  <a:lnTo>
                    <a:pt x="56" y="41"/>
                  </a:lnTo>
                  <a:lnTo>
                    <a:pt x="52" y="44"/>
                  </a:lnTo>
                  <a:lnTo>
                    <a:pt x="47" y="44"/>
                  </a:lnTo>
                  <a:lnTo>
                    <a:pt x="61" y="65"/>
                  </a:lnTo>
                  <a:lnTo>
                    <a:pt x="56" y="65"/>
                  </a:lnTo>
                  <a:lnTo>
                    <a:pt x="42" y="46"/>
                  </a:lnTo>
                  <a:lnTo>
                    <a:pt x="33" y="46"/>
                  </a:lnTo>
                  <a:lnTo>
                    <a:pt x="33" y="65"/>
                  </a:lnTo>
                  <a:lnTo>
                    <a:pt x="28" y="65"/>
                  </a:lnTo>
                  <a:lnTo>
                    <a:pt x="28" y="20"/>
                  </a:lnTo>
                  <a:close/>
                  <a:moveTo>
                    <a:pt x="43" y="6"/>
                  </a:moveTo>
                  <a:lnTo>
                    <a:pt x="24" y="11"/>
                  </a:lnTo>
                  <a:lnTo>
                    <a:pt x="10" y="23"/>
                  </a:lnTo>
                  <a:lnTo>
                    <a:pt x="5" y="42"/>
                  </a:lnTo>
                  <a:lnTo>
                    <a:pt x="9" y="56"/>
                  </a:lnTo>
                  <a:lnTo>
                    <a:pt x="16" y="68"/>
                  </a:lnTo>
                  <a:lnTo>
                    <a:pt x="28" y="77"/>
                  </a:lnTo>
                  <a:lnTo>
                    <a:pt x="43" y="81"/>
                  </a:lnTo>
                  <a:lnTo>
                    <a:pt x="61" y="75"/>
                  </a:lnTo>
                  <a:lnTo>
                    <a:pt x="75" y="61"/>
                  </a:lnTo>
                  <a:lnTo>
                    <a:pt x="80" y="42"/>
                  </a:lnTo>
                  <a:lnTo>
                    <a:pt x="75" y="23"/>
                  </a:lnTo>
                  <a:lnTo>
                    <a:pt x="61" y="11"/>
                  </a:lnTo>
                  <a:lnTo>
                    <a:pt x="43" y="6"/>
                  </a:lnTo>
                  <a:close/>
                  <a:moveTo>
                    <a:pt x="43" y="0"/>
                  </a:moveTo>
                  <a:lnTo>
                    <a:pt x="59" y="4"/>
                  </a:lnTo>
                  <a:lnTo>
                    <a:pt x="73" y="13"/>
                  </a:lnTo>
                  <a:lnTo>
                    <a:pt x="82" y="27"/>
                  </a:lnTo>
                  <a:lnTo>
                    <a:pt x="85" y="42"/>
                  </a:lnTo>
                  <a:lnTo>
                    <a:pt x="82" y="60"/>
                  </a:lnTo>
                  <a:lnTo>
                    <a:pt x="73" y="72"/>
                  </a:lnTo>
                  <a:lnTo>
                    <a:pt x="59" y="81"/>
                  </a:lnTo>
                  <a:lnTo>
                    <a:pt x="43" y="84"/>
                  </a:lnTo>
                  <a:lnTo>
                    <a:pt x="26" y="81"/>
                  </a:lnTo>
                  <a:lnTo>
                    <a:pt x="14" y="72"/>
                  </a:lnTo>
                  <a:lnTo>
                    <a:pt x="3" y="60"/>
                  </a:lnTo>
                  <a:lnTo>
                    <a:pt x="0" y="42"/>
                  </a:lnTo>
                  <a:lnTo>
                    <a:pt x="3" y="27"/>
                  </a:lnTo>
                  <a:lnTo>
                    <a:pt x="14" y="13"/>
                  </a:lnTo>
                  <a:lnTo>
                    <a:pt x="26" y="4"/>
                  </a:lnTo>
                  <a:lnTo>
                    <a:pt x="4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p:cNvSpPr>
              <a:spLocks/>
            </p:cNvSpPr>
            <p:nvPr userDrawn="1"/>
          </p:nvSpPr>
          <p:spPr bwMode="auto">
            <a:xfrm>
              <a:off x="3916363" y="3114676"/>
              <a:ext cx="341313" cy="585788"/>
            </a:xfrm>
            <a:custGeom>
              <a:avLst/>
              <a:gdLst>
                <a:gd name="T0" fmla="*/ 275 w 429"/>
                <a:gd name="T1" fmla="*/ 4 h 739"/>
                <a:gd name="T2" fmla="*/ 356 w 429"/>
                <a:gd name="T3" fmla="*/ 32 h 739"/>
                <a:gd name="T4" fmla="*/ 415 w 429"/>
                <a:gd name="T5" fmla="*/ 80 h 739"/>
                <a:gd name="T6" fmla="*/ 364 w 429"/>
                <a:gd name="T7" fmla="*/ 80 h 739"/>
                <a:gd name="T8" fmla="*/ 303 w 429"/>
                <a:gd name="T9" fmla="*/ 46 h 739"/>
                <a:gd name="T10" fmla="*/ 228 w 429"/>
                <a:gd name="T11" fmla="*/ 33 h 739"/>
                <a:gd name="T12" fmla="*/ 164 w 429"/>
                <a:gd name="T13" fmla="*/ 42 h 739"/>
                <a:gd name="T14" fmla="*/ 106 w 429"/>
                <a:gd name="T15" fmla="*/ 70 h 739"/>
                <a:gd name="T16" fmla="*/ 64 w 429"/>
                <a:gd name="T17" fmla="*/ 119 h 739"/>
                <a:gd name="T18" fmla="*/ 49 w 429"/>
                <a:gd name="T19" fmla="*/ 185 h 739"/>
                <a:gd name="T20" fmla="*/ 61 w 429"/>
                <a:gd name="T21" fmla="*/ 248 h 739"/>
                <a:gd name="T22" fmla="*/ 96 w 429"/>
                <a:gd name="T23" fmla="*/ 291 h 739"/>
                <a:gd name="T24" fmla="*/ 146 w 429"/>
                <a:gd name="T25" fmla="*/ 322 h 739"/>
                <a:gd name="T26" fmla="*/ 207 w 429"/>
                <a:gd name="T27" fmla="*/ 347 h 739"/>
                <a:gd name="T28" fmla="*/ 270 w 429"/>
                <a:gd name="T29" fmla="*/ 369 h 739"/>
                <a:gd name="T30" fmla="*/ 330 w 429"/>
                <a:gd name="T31" fmla="*/ 394 h 739"/>
                <a:gd name="T32" fmla="*/ 380 w 429"/>
                <a:gd name="T33" fmla="*/ 429 h 739"/>
                <a:gd name="T34" fmla="*/ 415 w 429"/>
                <a:gd name="T35" fmla="*/ 477 h 739"/>
                <a:gd name="T36" fmla="*/ 429 w 429"/>
                <a:gd name="T37" fmla="*/ 547 h 739"/>
                <a:gd name="T38" fmla="*/ 415 w 429"/>
                <a:gd name="T39" fmla="*/ 622 h 739"/>
                <a:gd name="T40" fmla="*/ 375 w 429"/>
                <a:gd name="T41" fmla="*/ 679 h 739"/>
                <a:gd name="T42" fmla="*/ 317 w 429"/>
                <a:gd name="T43" fmla="*/ 718 h 739"/>
                <a:gd name="T44" fmla="*/ 247 w 429"/>
                <a:gd name="T45" fmla="*/ 737 h 739"/>
                <a:gd name="T46" fmla="*/ 160 w 429"/>
                <a:gd name="T47" fmla="*/ 735 h 739"/>
                <a:gd name="T48" fmla="*/ 69 w 429"/>
                <a:gd name="T49" fmla="*/ 706 h 739"/>
                <a:gd name="T50" fmla="*/ 0 w 429"/>
                <a:gd name="T51" fmla="*/ 648 h 739"/>
                <a:gd name="T52" fmla="*/ 57 w 429"/>
                <a:gd name="T53" fmla="*/ 653 h 739"/>
                <a:gd name="T54" fmla="*/ 129 w 429"/>
                <a:gd name="T55" fmla="*/ 692 h 739"/>
                <a:gd name="T56" fmla="*/ 211 w 429"/>
                <a:gd name="T57" fmla="*/ 706 h 739"/>
                <a:gd name="T58" fmla="*/ 277 w 429"/>
                <a:gd name="T59" fmla="*/ 695 h 739"/>
                <a:gd name="T60" fmla="*/ 335 w 429"/>
                <a:gd name="T61" fmla="*/ 665 h 739"/>
                <a:gd name="T62" fmla="*/ 375 w 429"/>
                <a:gd name="T63" fmla="*/ 615 h 739"/>
                <a:gd name="T64" fmla="*/ 391 w 429"/>
                <a:gd name="T65" fmla="*/ 549 h 739"/>
                <a:gd name="T66" fmla="*/ 378 w 429"/>
                <a:gd name="T67" fmla="*/ 488 h 739"/>
                <a:gd name="T68" fmla="*/ 343 w 429"/>
                <a:gd name="T69" fmla="*/ 444 h 739"/>
                <a:gd name="T70" fmla="*/ 293 w 429"/>
                <a:gd name="T71" fmla="*/ 413 h 739"/>
                <a:gd name="T72" fmla="*/ 234 w 429"/>
                <a:gd name="T73" fmla="*/ 389 h 739"/>
                <a:gd name="T74" fmla="*/ 171 w 429"/>
                <a:gd name="T75" fmla="*/ 368 h 739"/>
                <a:gd name="T76" fmla="*/ 110 w 429"/>
                <a:gd name="T77" fmla="*/ 342 h 739"/>
                <a:gd name="T78" fmla="*/ 59 w 429"/>
                <a:gd name="T79" fmla="*/ 305 h 739"/>
                <a:gd name="T80" fmla="*/ 24 w 429"/>
                <a:gd name="T81" fmla="*/ 256 h 739"/>
                <a:gd name="T82" fmla="*/ 12 w 429"/>
                <a:gd name="T83" fmla="*/ 187 h 739"/>
                <a:gd name="T84" fmla="*/ 26 w 429"/>
                <a:gd name="T85" fmla="*/ 113 h 739"/>
                <a:gd name="T86" fmla="*/ 66 w 429"/>
                <a:gd name="T87" fmla="*/ 58 h 739"/>
                <a:gd name="T88" fmla="*/ 124 w 429"/>
                <a:gd name="T89" fmla="*/ 21 h 739"/>
                <a:gd name="T90" fmla="*/ 193 w 429"/>
                <a:gd name="T91" fmla="*/ 2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739">
                  <a:moveTo>
                    <a:pt x="230" y="0"/>
                  </a:moveTo>
                  <a:lnTo>
                    <a:pt x="275" y="4"/>
                  </a:lnTo>
                  <a:lnTo>
                    <a:pt x="317" y="14"/>
                  </a:lnTo>
                  <a:lnTo>
                    <a:pt x="356" y="32"/>
                  </a:lnTo>
                  <a:lnTo>
                    <a:pt x="389" y="52"/>
                  </a:lnTo>
                  <a:lnTo>
                    <a:pt x="415" y="80"/>
                  </a:lnTo>
                  <a:lnTo>
                    <a:pt x="387" y="105"/>
                  </a:lnTo>
                  <a:lnTo>
                    <a:pt x="364" y="80"/>
                  </a:lnTo>
                  <a:lnTo>
                    <a:pt x="337" y="59"/>
                  </a:lnTo>
                  <a:lnTo>
                    <a:pt x="303" y="46"/>
                  </a:lnTo>
                  <a:lnTo>
                    <a:pt x="268" y="37"/>
                  </a:lnTo>
                  <a:lnTo>
                    <a:pt x="228" y="33"/>
                  </a:lnTo>
                  <a:lnTo>
                    <a:pt x="197" y="35"/>
                  </a:lnTo>
                  <a:lnTo>
                    <a:pt x="164" y="42"/>
                  </a:lnTo>
                  <a:lnTo>
                    <a:pt x="134" y="54"/>
                  </a:lnTo>
                  <a:lnTo>
                    <a:pt x="106" y="70"/>
                  </a:lnTo>
                  <a:lnTo>
                    <a:pt x="83" y="93"/>
                  </a:lnTo>
                  <a:lnTo>
                    <a:pt x="64" y="119"/>
                  </a:lnTo>
                  <a:lnTo>
                    <a:pt x="52" y="150"/>
                  </a:lnTo>
                  <a:lnTo>
                    <a:pt x="49" y="185"/>
                  </a:lnTo>
                  <a:lnTo>
                    <a:pt x="52" y="220"/>
                  </a:lnTo>
                  <a:lnTo>
                    <a:pt x="61" y="248"/>
                  </a:lnTo>
                  <a:lnTo>
                    <a:pt x="76" y="270"/>
                  </a:lnTo>
                  <a:lnTo>
                    <a:pt x="96" y="291"/>
                  </a:lnTo>
                  <a:lnTo>
                    <a:pt x="120" y="308"/>
                  </a:lnTo>
                  <a:lnTo>
                    <a:pt x="146" y="322"/>
                  </a:lnTo>
                  <a:lnTo>
                    <a:pt x="176" y="335"/>
                  </a:lnTo>
                  <a:lnTo>
                    <a:pt x="207" y="347"/>
                  </a:lnTo>
                  <a:lnTo>
                    <a:pt x="239" y="357"/>
                  </a:lnTo>
                  <a:lnTo>
                    <a:pt x="270" y="369"/>
                  </a:lnTo>
                  <a:lnTo>
                    <a:pt x="302" y="382"/>
                  </a:lnTo>
                  <a:lnTo>
                    <a:pt x="330" y="394"/>
                  </a:lnTo>
                  <a:lnTo>
                    <a:pt x="357" y="411"/>
                  </a:lnTo>
                  <a:lnTo>
                    <a:pt x="380" y="429"/>
                  </a:lnTo>
                  <a:lnTo>
                    <a:pt x="401" y="451"/>
                  </a:lnTo>
                  <a:lnTo>
                    <a:pt x="415" y="477"/>
                  </a:lnTo>
                  <a:lnTo>
                    <a:pt x="426" y="510"/>
                  </a:lnTo>
                  <a:lnTo>
                    <a:pt x="429" y="547"/>
                  </a:lnTo>
                  <a:lnTo>
                    <a:pt x="426" y="587"/>
                  </a:lnTo>
                  <a:lnTo>
                    <a:pt x="415" y="622"/>
                  </a:lnTo>
                  <a:lnTo>
                    <a:pt x="398" y="653"/>
                  </a:lnTo>
                  <a:lnTo>
                    <a:pt x="375" y="679"/>
                  </a:lnTo>
                  <a:lnTo>
                    <a:pt x="349" y="700"/>
                  </a:lnTo>
                  <a:lnTo>
                    <a:pt x="317" y="718"/>
                  </a:lnTo>
                  <a:lnTo>
                    <a:pt x="284" y="730"/>
                  </a:lnTo>
                  <a:lnTo>
                    <a:pt x="247" y="737"/>
                  </a:lnTo>
                  <a:lnTo>
                    <a:pt x="211" y="739"/>
                  </a:lnTo>
                  <a:lnTo>
                    <a:pt x="160" y="735"/>
                  </a:lnTo>
                  <a:lnTo>
                    <a:pt x="113" y="725"/>
                  </a:lnTo>
                  <a:lnTo>
                    <a:pt x="69" y="706"/>
                  </a:lnTo>
                  <a:lnTo>
                    <a:pt x="33" y="681"/>
                  </a:lnTo>
                  <a:lnTo>
                    <a:pt x="0" y="648"/>
                  </a:lnTo>
                  <a:lnTo>
                    <a:pt x="24" y="624"/>
                  </a:lnTo>
                  <a:lnTo>
                    <a:pt x="57" y="653"/>
                  </a:lnTo>
                  <a:lnTo>
                    <a:pt x="90" y="676"/>
                  </a:lnTo>
                  <a:lnTo>
                    <a:pt x="129" y="692"/>
                  </a:lnTo>
                  <a:lnTo>
                    <a:pt x="167" y="702"/>
                  </a:lnTo>
                  <a:lnTo>
                    <a:pt x="211" y="706"/>
                  </a:lnTo>
                  <a:lnTo>
                    <a:pt x="244" y="702"/>
                  </a:lnTo>
                  <a:lnTo>
                    <a:pt x="277" y="695"/>
                  </a:lnTo>
                  <a:lnTo>
                    <a:pt x="309" y="683"/>
                  </a:lnTo>
                  <a:lnTo>
                    <a:pt x="335" y="665"/>
                  </a:lnTo>
                  <a:lnTo>
                    <a:pt x="359" y="643"/>
                  </a:lnTo>
                  <a:lnTo>
                    <a:pt x="375" y="615"/>
                  </a:lnTo>
                  <a:lnTo>
                    <a:pt x="387" y="584"/>
                  </a:lnTo>
                  <a:lnTo>
                    <a:pt x="391" y="549"/>
                  </a:lnTo>
                  <a:lnTo>
                    <a:pt x="387" y="516"/>
                  </a:lnTo>
                  <a:lnTo>
                    <a:pt x="378" y="488"/>
                  </a:lnTo>
                  <a:lnTo>
                    <a:pt x="363" y="463"/>
                  </a:lnTo>
                  <a:lnTo>
                    <a:pt x="343" y="444"/>
                  </a:lnTo>
                  <a:lnTo>
                    <a:pt x="319" y="427"/>
                  </a:lnTo>
                  <a:lnTo>
                    <a:pt x="293" y="413"/>
                  </a:lnTo>
                  <a:lnTo>
                    <a:pt x="263" y="401"/>
                  </a:lnTo>
                  <a:lnTo>
                    <a:pt x="234" y="389"/>
                  </a:lnTo>
                  <a:lnTo>
                    <a:pt x="202" y="378"/>
                  </a:lnTo>
                  <a:lnTo>
                    <a:pt x="171" y="368"/>
                  </a:lnTo>
                  <a:lnTo>
                    <a:pt x="139" y="355"/>
                  </a:lnTo>
                  <a:lnTo>
                    <a:pt x="110" y="342"/>
                  </a:lnTo>
                  <a:lnTo>
                    <a:pt x="83" y="324"/>
                  </a:lnTo>
                  <a:lnTo>
                    <a:pt x="59" y="305"/>
                  </a:lnTo>
                  <a:lnTo>
                    <a:pt x="40" y="282"/>
                  </a:lnTo>
                  <a:lnTo>
                    <a:pt x="24" y="256"/>
                  </a:lnTo>
                  <a:lnTo>
                    <a:pt x="15" y="223"/>
                  </a:lnTo>
                  <a:lnTo>
                    <a:pt x="12" y="187"/>
                  </a:lnTo>
                  <a:lnTo>
                    <a:pt x="15" y="148"/>
                  </a:lnTo>
                  <a:lnTo>
                    <a:pt x="26" y="113"/>
                  </a:lnTo>
                  <a:lnTo>
                    <a:pt x="43" y="84"/>
                  </a:lnTo>
                  <a:lnTo>
                    <a:pt x="66" y="58"/>
                  </a:lnTo>
                  <a:lnTo>
                    <a:pt x="92" y="37"/>
                  </a:lnTo>
                  <a:lnTo>
                    <a:pt x="124" y="21"/>
                  </a:lnTo>
                  <a:lnTo>
                    <a:pt x="157" y="9"/>
                  </a:lnTo>
                  <a:lnTo>
                    <a:pt x="193" y="2"/>
                  </a:lnTo>
                  <a:lnTo>
                    <a:pt x="2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
            <p:cNvSpPr>
              <a:spLocks noEditPoints="1"/>
            </p:cNvSpPr>
            <p:nvPr userDrawn="1"/>
          </p:nvSpPr>
          <p:spPr bwMode="auto">
            <a:xfrm>
              <a:off x="4308476" y="3130551"/>
              <a:ext cx="508000" cy="555625"/>
            </a:xfrm>
            <a:custGeom>
              <a:avLst/>
              <a:gdLst>
                <a:gd name="T0" fmla="*/ 323 w 640"/>
                <a:gd name="T1" fmla="*/ 33 h 700"/>
                <a:gd name="T2" fmla="*/ 137 w 640"/>
                <a:gd name="T3" fmla="*/ 472 h 700"/>
                <a:gd name="T4" fmla="*/ 504 w 640"/>
                <a:gd name="T5" fmla="*/ 472 h 700"/>
                <a:gd name="T6" fmla="*/ 323 w 640"/>
                <a:gd name="T7" fmla="*/ 33 h 700"/>
                <a:gd name="T8" fmla="*/ 303 w 640"/>
                <a:gd name="T9" fmla="*/ 0 h 700"/>
                <a:gd name="T10" fmla="*/ 345 w 640"/>
                <a:gd name="T11" fmla="*/ 0 h 700"/>
                <a:gd name="T12" fmla="*/ 640 w 640"/>
                <a:gd name="T13" fmla="*/ 700 h 700"/>
                <a:gd name="T14" fmla="*/ 600 w 640"/>
                <a:gd name="T15" fmla="*/ 700 h 700"/>
                <a:gd name="T16" fmla="*/ 518 w 640"/>
                <a:gd name="T17" fmla="*/ 505 h 700"/>
                <a:gd name="T18" fmla="*/ 124 w 640"/>
                <a:gd name="T19" fmla="*/ 505 h 700"/>
                <a:gd name="T20" fmla="*/ 41 w 640"/>
                <a:gd name="T21" fmla="*/ 700 h 700"/>
                <a:gd name="T22" fmla="*/ 0 w 640"/>
                <a:gd name="T23" fmla="*/ 700 h 700"/>
                <a:gd name="T24" fmla="*/ 303 w 640"/>
                <a:gd name="T25"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0">
                  <a:moveTo>
                    <a:pt x="323" y="33"/>
                  </a:moveTo>
                  <a:lnTo>
                    <a:pt x="137" y="472"/>
                  </a:lnTo>
                  <a:lnTo>
                    <a:pt x="504" y="472"/>
                  </a:lnTo>
                  <a:lnTo>
                    <a:pt x="323" y="33"/>
                  </a:lnTo>
                  <a:close/>
                  <a:moveTo>
                    <a:pt x="303" y="0"/>
                  </a:moveTo>
                  <a:lnTo>
                    <a:pt x="345" y="0"/>
                  </a:lnTo>
                  <a:lnTo>
                    <a:pt x="640" y="700"/>
                  </a:lnTo>
                  <a:lnTo>
                    <a:pt x="600" y="700"/>
                  </a:lnTo>
                  <a:lnTo>
                    <a:pt x="518" y="505"/>
                  </a:lnTo>
                  <a:lnTo>
                    <a:pt x="124" y="505"/>
                  </a:lnTo>
                  <a:lnTo>
                    <a:pt x="41" y="700"/>
                  </a:lnTo>
                  <a:lnTo>
                    <a:pt x="0" y="700"/>
                  </a:lnTo>
                  <a:lnTo>
                    <a:pt x="30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p:cNvSpPr>
              <a:spLocks/>
            </p:cNvSpPr>
            <p:nvPr userDrawn="1"/>
          </p:nvSpPr>
          <p:spPr bwMode="auto">
            <a:xfrm>
              <a:off x="4865688" y="3114676"/>
              <a:ext cx="339725" cy="585788"/>
            </a:xfrm>
            <a:custGeom>
              <a:avLst/>
              <a:gdLst>
                <a:gd name="T0" fmla="*/ 276 w 430"/>
                <a:gd name="T1" fmla="*/ 4 h 739"/>
                <a:gd name="T2" fmla="*/ 356 w 430"/>
                <a:gd name="T3" fmla="*/ 32 h 739"/>
                <a:gd name="T4" fmla="*/ 416 w 430"/>
                <a:gd name="T5" fmla="*/ 80 h 739"/>
                <a:gd name="T6" fmla="*/ 365 w 430"/>
                <a:gd name="T7" fmla="*/ 80 h 739"/>
                <a:gd name="T8" fmla="*/ 304 w 430"/>
                <a:gd name="T9" fmla="*/ 46 h 739"/>
                <a:gd name="T10" fmla="*/ 231 w 430"/>
                <a:gd name="T11" fmla="*/ 33 h 739"/>
                <a:gd name="T12" fmla="*/ 164 w 430"/>
                <a:gd name="T13" fmla="*/ 42 h 739"/>
                <a:gd name="T14" fmla="*/ 107 w 430"/>
                <a:gd name="T15" fmla="*/ 70 h 739"/>
                <a:gd name="T16" fmla="*/ 65 w 430"/>
                <a:gd name="T17" fmla="*/ 119 h 739"/>
                <a:gd name="T18" fmla="*/ 49 w 430"/>
                <a:gd name="T19" fmla="*/ 185 h 739"/>
                <a:gd name="T20" fmla="*/ 63 w 430"/>
                <a:gd name="T21" fmla="*/ 248 h 739"/>
                <a:gd name="T22" fmla="*/ 98 w 430"/>
                <a:gd name="T23" fmla="*/ 291 h 739"/>
                <a:gd name="T24" fmla="*/ 149 w 430"/>
                <a:gd name="T25" fmla="*/ 322 h 739"/>
                <a:gd name="T26" fmla="*/ 208 w 430"/>
                <a:gd name="T27" fmla="*/ 347 h 739"/>
                <a:gd name="T28" fmla="*/ 271 w 430"/>
                <a:gd name="T29" fmla="*/ 369 h 739"/>
                <a:gd name="T30" fmla="*/ 330 w 430"/>
                <a:gd name="T31" fmla="*/ 394 h 739"/>
                <a:gd name="T32" fmla="*/ 381 w 430"/>
                <a:gd name="T33" fmla="*/ 429 h 739"/>
                <a:gd name="T34" fmla="*/ 416 w 430"/>
                <a:gd name="T35" fmla="*/ 477 h 739"/>
                <a:gd name="T36" fmla="*/ 430 w 430"/>
                <a:gd name="T37" fmla="*/ 547 h 739"/>
                <a:gd name="T38" fmla="*/ 416 w 430"/>
                <a:gd name="T39" fmla="*/ 622 h 739"/>
                <a:gd name="T40" fmla="*/ 376 w 430"/>
                <a:gd name="T41" fmla="*/ 679 h 739"/>
                <a:gd name="T42" fmla="*/ 318 w 430"/>
                <a:gd name="T43" fmla="*/ 718 h 739"/>
                <a:gd name="T44" fmla="*/ 248 w 430"/>
                <a:gd name="T45" fmla="*/ 737 h 739"/>
                <a:gd name="T46" fmla="*/ 161 w 430"/>
                <a:gd name="T47" fmla="*/ 735 h 739"/>
                <a:gd name="T48" fmla="*/ 70 w 430"/>
                <a:gd name="T49" fmla="*/ 706 h 739"/>
                <a:gd name="T50" fmla="*/ 0 w 430"/>
                <a:gd name="T51" fmla="*/ 648 h 739"/>
                <a:gd name="T52" fmla="*/ 58 w 430"/>
                <a:gd name="T53" fmla="*/ 653 h 739"/>
                <a:gd name="T54" fmla="*/ 129 w 430"/>
                <a:gd name="T55" fmla="*/ 692 h 739"/>
                <a:gd name="T56" fmla="*/ 211 w 430"/>
                <a:gd name="T57" fmla="*/ 706 h 739"/>
                <a:gd name="T58" fmla="*/ 278 w 430"/>
                <a:gd name="T59" fmla="*/ 695 h 739"/>
                <a:gd name="T60" fmla="*/ 337 w 430"/>
                <a:gd name="T61" fmla="*/ 665 h 739"/>
                <a:gd name="T62" fmla="*/ 377 w 430"/>
                <a:gd name="T63" fmla="*/ 615 h 739"/>
                <a:gd name="T64" fmla="*/ 391 w 430"/>
                <a:gd name="T65" fmla="*/ 549 h 739"/>
                <a:gd name="T66" fmla="*/ 379 w 430"/>
                <a:gd name="T67" fmla="*/ 488 h 739"/>
                <a:gd name="T68" fmla="*/ 344 w 430"/>
                <a:gd name="T69" fmla="*/ 444 h 739"/>
                <a:gd name="T70" fmla="*/ 294 w 430"/>
                <a:gd name="T71" fmla="*/ 413 h 739"/>
                <a:gd name="T72" fmla="*/ 234 w 430"/>
                <a:gd name="T73" fmla="*/ 389 h 739"/>
                <a:gd name="T74" fmla="*/ 171 w 430"/>
                <a:gd name="T75" fmla="*/ 368 h 739"/>
                <a:gd name="T76" fmla="*/ 110 w 430"/>
                <a:gd name="T77" fmla="*/ 342 h 739"/>
                <a:gd name="T78" fmla="*/ 60 w 430"/>
                <a:gd name="T79" fmla="*/ 305 h 739"/>
                <a:gd name="T80" fmla="*/ 25 w 430"/>
                <a:gd name="T81" fmla="*/ 256 h 739"/>
                <a:gd name="T82" fmla="*/ 12 w 430"/>
                <a:gd name="T83" fmla="*/ 187 h 739"/>
                <a:gd name="T84" fmla="*/ 26 w 430"/>
                <a:gd name="T85" fmla="*/ 113 h 739"/>
                <a:gd name="T86" fmla="*/ 67 w 430"/>
                <a:gd name="T87" fmla="*/ 58 h 739"/>
                <a:gd name="T88" fmla="*/ 124 w 430"/>
                <a:gd name="T89" fmla="*/ 21 h 739"/>
                <a:gd name="T90" fmla="*/ 194 w 430"/>
                <a:gd name="T91" fmla="*/ 2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0" h="739">
                  <a:moveTo>
                    <a:pt x="231" y="0"/>
                  </a:moveTo>
                  <a:lnTo>
                    <a:pt x="276" y="4"/>
                  </a:lnTo>
                  <a:lnTo>
                    <a:pt x="318" y="14"/>
                  </a:lnTo>
                  <a:lnTo>
                    <a:pt x="356" y="32"/>
                  </a:lnTo>
                  <a:lnTo>
                    <a:pt x="390" y="52"/>
                  </a:lnTo>
                  <a:lnTo>
                    <a:pt x="416" y="80"/>
                  </a:lnTo>
                  <a:lnTo>
                    <a:pt x="388" y="105"/>
                  </a:lnTo>
                  <a:lnTo>
                    <a:pt x="365" y="80"/>
                  </a:lnTo>
                  <a:lnTo>
                    <a:pt x="337" y="59"/>
                  </a:lnTo>
                  <a:lnTo>
                    <a:pt x="304" y="46"/>
                  </a:lnTo>
                  <a:lnTo>
                    <a:pt x="269" y="37"/>
                  </a:lnTo>
                  <a:lnTo>
                    <a:pt x="231" y="33"/>
                  </a:lnTo>
                  <a:lnTo>
                    <a:pt x="198" y="35"/>
                  </a:lnTo>
                  <a:lnTo>
                    <a:pt x="164" y="42"/>
                  </a:lnTo>
                  <a:lnTo>
                    <a:pt x="135" y="54"/>
                  </a:lnTo>
                  <a:lnTo>
                    <a:pt x="107" y="70"/>
                  </a:lnTo>
                  <a:lnTo>
                    <a:pt x="84" y="93"/>
                  </a:lnTo>
                  <a:lnTo>
                    <a:pt x="65" y="119"/>
                  </a:lnTo>
                  <a:lnTo>
                    <a:pt x="53" y="150"/>
                  </a:lnTo>
                  <a:lnTo>
                    <a:pt x="49" y="185"/>
                  </a:lnTo>
                  <a:lnTo>
                    <a:pt x="53" y="220"/>
                  </a:lnTo>
                  <a:lnTo>
                    <a:pt x="63" y="248"/>
                  </a:lnTo>
                  <a:lnTo>
                    <a:pt x="77" y="270"/>
                  </a:lnTo>
                  <a:lnTo>
                    <a:pt x="98" y="291"/>
                  </a:lnTo>
                  <a:lnTo>
                    <a:pt x="121" y="308"/>
                  </a:lnTo>
                  <a:lnTo>
                    <a:pt x="149" y="322"/>
                  </a:lnTo>
                  <a:lnTo>
                    <a:pt x="177" y="335"/>
                  </a:lnTo>
                  <a:lnTo>
                    <a:pt x="208" y="347"/>
                  </a:lnTo>
                  <a:lnTo>
                    <a:pt x="239" y="357"/>
                  </a:lnTo>
                  <a:lnTo>
                    <a:pt x="271" y="369"/>
                  </a:lnTo>
                  <a:lnTo>
                    <a:pt x="302" y="382"/>
                  </a:lnTo>
                  <a:lnTo>
                    <a:pt x="330" y="394"/>
                  </a:lnTo>
                  <a:lnTo>
                    <a:pt x="358" y="411"/>
                  </a:lnTo>
                  <a:lnTo>
                    <a:pt x="381" y="429"/>
                  </a:lnTo>
                  <a:lnTo>
                    <a:pt x="402" y="451"/>
                  </a:lnTo>
                  <a:lnTo>
                    <a:pt x="416" y="477"/>
                  </a:lnTo>
                  <a:lnTo>
                    <a:pt x="426" y="510"/>
                  </a:lnTo>
                  <a:lnTo>
                    <a:pt x="430" y="547"/>
                  </a:lnTo>
                  <a:lnTo>
                    <a:pt x="426" y="587"/>
                  </a:lnTo>
                  <a:lnTo>
                    <a:pt x="416" y="622"/>
                  </a:lnTo>
                  <a:lnTo>
                    <a:pt x="398" y="653"/>
                  </a:lnTo>
                  <a:lnTo>
                    <a:pt x="376" y="679"/>
                  </a:lnTo>
                  <a:lnTo>
                    <a:pt x="349" y="700"/>
                  </a:lnTo>
                  <a:lnTo>
                    <a:pt x="318" y="718"/>
                  </a:lnTo>
                  <a:lnTo>
                    <a:pt x="285" y="730"/>
                  </a:lnTo>
                  <a:lnTo>
                    <a:pt x="248" y="737"/>
                  </a:lnTo>
                  <a:lnTo>
                    <a:pt x="211" y="739"/>
                  </a:lnTo>
                  <a:lnTo>
                    <a:pt x="161" y="735"/>
                  </a:lnTo>
                  <a:lnTo>
                    <a:pt x="114" y="725"/>
                  </a:lnTo>
                  <a:lnTo>
                    <a:pt x="70" y="706"/>
                  </a:lnTo>
                  <a:lnTo>
                    <a:pt x="33" y="681"/>
                  </a:lnTo>
                  <a:lnTo>
                    <a:pt x="0" y="648"/>
                  </a:lnTo>
                  <a:lnTo>
                    <a:pt x="25" y="624"/>
                  </a:lnTo>
                  <a:lnTo>
                    <a:pt x="58" y="653"/>
                  </a:lnTo>
                  <a:lnTo>
                    <a:pt x="91" y="676"/>
                  </a:lnTo>
                  <a:lnTo>
                    <a:pt x="129" y="692"/>
                  </a:lnTo>
                  <a:lnTo>
                    <a:pt x="170" y="702"/>
                  </a:lnTo>
                  <a:lnTo>
                    <a:pt x="211" y="706"/>
                  </a:lnTo>
                  <a:lnTo>
                    <a:pt x="246" y="702"/>
                  </a:lnTo>
                  <a:lnTo>
                    <a:pt x="278" y="695"/>
                  </a:lnTo>
                  <a:lnTo>
                    <a:pt x="309" y="683"/>
                  </a:lnTo>
                  <a:lnTo>
                    <a:pt x="337" y="665"/>
                  </a:lnTo>
                  <a:lnTo>
                    <a:pt x="360" y="643"/>
                  </a:lnTo>
                  <a:lnTo>
                    <a:pt x="377" y="615"/>
                  </a:lnTo>
                  <a:lnTo>
                    <a:pt x="388" y="584"/>
                  </a:lnTo>
                  <a:lnTo>
                    <a:pt x="391" y="549"/>
                  </a:lnTo>
                  <a:lnTo>
                    <a:pt x="388" y="516"/>
                  </a:lnTo>
                  <a:lnTo>
                    <a:pt x="379" y="488"/>
                  </a:lnTo>
                  <a:lnTo>
                    <a:pt x="363" y="463"/>
                  </a:lnTo>
                  <a:lnTo>
                    <a:pt x="344" y="444"/>
                  </a:lnTo>
                  <a:lnTo>
                    <a:pt x="320" y="427"/>
                  </a:lnTo>
                  <a:lnTo>
                    <a:pt x="294" y="413"/>
                  </a:lnTo>
                  <a:lnTo>
                    <a:pt x="264" y="401"/>
                  </a:lnTo>
                  <a:lnTo>
                    <a:pt x="234" y="389"/>
                  </a:lnTo>
                  <a:lnTo>
                    <a:pt x="203" y="378"/>
                  </a:lnTo>
                  <a:lnTo>
                    <a:pt x="171" y="368"/>
                  </a:lnTo>
                  <a:lnTo>
                    <a:pt x="140" y="355"/>
                  </a:lnTo>
                  <a:lnTo>
                    <a:pt x="110" y="342"/>
                  </a:lnTo>
                  <a:lnTo>
                    <a:pt x="84" y="324"/>
                  </a:lnTo>
                  <a:lnTo>
                    <a:pt x="60" y="305"/>
                  </a:lnTo>
                  <a:lnTo>
                    <a:pt x="40" y="282"/>
                  </a:lnTo>
                  <a:lnTo>
                    <a:pt x="25" y="256"/>
                  </a:lnTo>
                  <a:lnTo>
                    <a:pt x="16" y="223"/>
                  </a:lnTo>
                  <a:lnTo>
                    <a:pt x="12" y="187"/>
                  </a:lnTo>
                  <a:lnTo>
                    <a:pt x="16" y="148"/>
                  </a:lnTo>
                  <a:lnTo>
                    <a:pt x="26" y="113"/>
                  </a:lnTo>
                  <a:lnTo>
                    <a:pt x="44" y="84"/>
                  </a:lnTo>
                  <a:lnTo>
                    <a:pt x="67" y="58"/>
                  </a:lnTo>
                  <a:lnTo>
                    <a:pt x="95" y="37"/>
                  </a:lnTo>
                  <a:lnTo>
                    <a:pt x="124" y="21"/>
                  </a:lnTo>
                  <a:lnTo>
                    <a:pt x="157" y="9"/>
                  </a:lnTo>
                  <a:lnTo>
                    <a:pt x="194" y="2"/>
                  </a:lnTo>
                  <a:lnTo>
                    <a:pt x="2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p:cNvSpPr>
            <p:nvPr userDrawn="1"/>
          </p:nvSpPr>
          <p:spPr bwMode="auto">
            <a:xfrm>
              <a:off x="5467351" y="3130551"/>
              <a:ext cx="461963" cy="555625"/>
            </a:xfrm>
            <a:custGeom>
              <a:avLst/>
              <a:gdLst>
                <a:gd name="T0" fmla="*/ 0 w 581"/>
                <a:gd name="T1" fmla="*/ 0 h 700"/>
                <a:gd name="T2" fmla="*/ 40 w 581"/>
                <a:gd name="T3" fmla="*/ 0 h 700"/>
                <a:gd name="T4" fmla="*/ 288 w 581"/>
                <a:gd name="T5" fmla="*/ 659 h 700"/>
                <a:gd name="T6" fmla="*/ 289 w 581"/>
                <a:gd name="T7" fmla="*/ 659 h 700"/>
                <a:gd name="T8" fmla="*/ 541 w 581"/>
                <a:gd name="T9" fmla="*/ 0 h 700"/>
                <a:gd name="T10" fmla="*/ 581 w 581"/>
                <a:gd name="T11" fmla="*/ 0 h 700"/>
                <a:gd name="T12" fmla="*/ 312 w 581"/>
                <a:gd name="T13" fmla="*/ 700 h 700"/>
                <a:gd name="T14" fmla="*/ 267 w 581"/>
                <a:gd name="T15" fmla="*/ 700 h 700"/>
                <a:gd name="T16" fmla="*/ 0 w 581"/>
                <a:gd name="T17" fmla="*/ 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1" h="700">
                  <a:moveTo>
                    <a:pt x="0" y="0"/>
                  </a:moveTo>
                  <a:lnTo>
                    <a:pt x="40" y="0"/>
                  </a:lnTo>
                  <a:lnTo>
                    <a:pt x="288" y="659"/>
                  </a:lnTo>
                  <a:lnTo>
                    <a:pt x="289" y="659"/>
                  </a:lnTo>
                  <a:lnTo>
                    <a:pt x="541" y="0"/>
                  </a:lnTo>
                  <a:lnTo>
                    <a:pt x="581" y="0"/>
                  </a:lnTo>
                  <a:lnTo>
                    <a:pt x="312" y="700"/>
                  </a:lnTo>
                  <a:lnTo>
                    <a:pt x="267" y="70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1"/>
            <p:cNvSpPr>
              <a:spLocks noEditPoints="1"/>
            </p:cNvSpPr>
            <p:nvPr userDrawn="1"/>
          </p:nvSpPr>
          <p:spPr bwMode="auto">
            <a:xfrm>
              <a:off x="5975351" y="3144838"/>
              <a:ext cx="47625" cy="541338"/>
            </a:xfrm>
            <a:custGeom>
              <a:avLst/>
              <a:gdLst>
                <a:gd name="T0" fmla="*/ 14 w 61"/>
                <a:gd name="T1" fmla="*/ 224 h 680"/>
                <a:gd name="T2" fmla="*/ 49 w 61"/>
                <a:gd name="T3" fmla="*/ 224 h 680"/>
                <a:gd name="T4" fmla="*/ 49 w 61"/>
                <a:gd name="T5" fmla="*/ 680 h 680"/>
                <a:gd name="T6" fmla="*/ 14 w 61"/>
                <a:gd name="T7" fmla="*/ 680 h 680"/>
                <a:gd name="T8" fmla="*/ 14 w 61"/>
                <a:gd name="T9" fmla="*/ 224 h 680"/>
                <a:gd name="T10" fmla="*/ 32 w 61"/>
                <a:gd name="T11" fmla="*/ 0 h 680"/>
                <a:gd name="T12" fmla="*/ 46 w 61"/>
                <a:gd name="T13" fmla="*/ 5 h 680"/>
                <a:gd name="T14" fmla="*/ 56 w 61"/>
                <a:gd name="T15" fmla="*/ 15 h 680"/>
                <a:gd name="T16" fmla="*/ 61 w 61"/>
                <a:gd name="T17" fmla="*/ 31 h 680"/>
                <a:gd name="T18" fmla="*/ 58 w 61"/>
                <a:gd name="T19" fmla="*/ 45 h 680"/>
                <a:gd name="T20" fmla="*/ 53 w 61"/>
                <a:gd name="T21" fmla="*/ 55 h 680"/>
                <a:gd name="T22" fmla="*/ 42 w 61"/>
                <a:gd name="T23" fmla="*/ 62 h 680"/>
                <a:gd name="T24" fmla="*/ 32 w 61"/>
                <a:gd name="T25" fmla="*/ 64 h 680"/>
                <a:gd name="T26" fmla="*/ 20 w 61"/>
                <a:gd name="T27" fmla="*/ 62 h 680"/>
                <a:gd name="T28" fmla="*/ 11 w 61"/>
                <a:gd name="T29" fmla="*/ 55 h 680"/>
                <a:gd name="T30" fmla="*/ 4 w 61"/>
                <a:gd name="T31" fmla="*/ 45 h 680"/>
                <a:gd name="T32" fmla="*/ 0 w 61"/>
                <a:gd name="T33" fmla="*/ 31 h 680"/>
                <a:gd name="T34" fmla="*/ 6 w 61"/>
                <a:gd name="T35" fmla="*/ 15 h 680"/>
                <a:gd name="T36" fmla="*/ 16 w 61"/>
                <a:gd name="T37" fmla="*/ 5 h 680"/>
                <a:gd name="T38" fmla="*/ 32 w 61"/>
                <a:gd name="T39"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680">
                  <a:moveTo>
                    <a:pt x="14" y="224"/>
                  </a:moveTo>
                  <a:lnTo>
                    <a:pt x="49" y="224"/>
                  </a:lnTo>
                  <a:lnTo>
                    <a:pt x="49" y="680"/>
                  </a:lnTo>
                  <a:lnTo>
                    <a:pt x="14" y="680"/>
                  </a:lnTo>
                  <a:lnTo>
                    <a:pt x="14" y="224"/>
                  </a:lnTo>
                  <a:close/>
                  <a:moveTo>
                    <a:pt x="32" y="0"/>
                  </a:moveTo>
                  <a:lnTo>
                    <a:pt x="46" y="5"/>
                  </a:lnTo>
                  <a:lnTo>
                    <a:pt x="56" y="15"/>
                  </a:lnTo>
                  <a:lnTo>
                    <a:pt x="61" y="31"/>
                  </a:lnTo>
                  <a:lnTo>
                    <a:pt x="58" y="45"/>
                  </a:lnTo>
                  <a:lnTo>
                    <a:pt x="53" y="55"/>
                  </a:lnTo>
                  <a:lnTo>
                    <a:pt x="42" y="62"/>
                  </a:lnTo>
                  <a:lnTo>
                    <a:pt x="32" y="64"/>
                  </a:lnTo>
                  <a:lnTo>
                    <a:pt x="20" y="62"/>
                  </a:lnTo>
                  <a:lnTo>
                    <a:pt x="11" y="55"/>
                  </a:lnTo>
                  <a:lnTo>
                    <a:pt x="4" y="45"/>
                  </a:lnTo>
                  <a:lnTo>
                    <a:pt x="0" y="31"/>
                  </a:lnTo>
                  <a:lnTo>
                    <a:pt x="6" y="15"/>
                  </a:lnTo>
                  <a:lnTo>
                    <a:pt x="16" y="5"/>
                  </a:lnTo>
                  <a:lnTo>
                    <a:pt x="3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p:cNvSpPr>
            <p:nvPr userDrawn="1"/>
          </p:nvSpPr>
          <p:spPr bwMode="auto">
            <a:xfrm>
              <a:off x="6107113" y="3324226"/>
              <a:ext cx="317500" cy="550863"/>
            </a:xfrm>
            <a:custGeom>
              <a:avLst/>
              <a:gdLst>
                <a:gd name="T0" fmla="*/ 0 w 400"/>
                <a:gd name="T1" fmla="*/ 0 h 695"/>
                <a:gd name="T2" fmla="*/ 40 w 400"/>
                <a:gd name="T3" fmla="*/ 0 h 695"/>
                <a:gd name="T4" fmla="*/ 204 w 400"/>
                <a:gd name="T5" fmla="*/ 427 h 695"/>
                <a:gd name="T6" fmla="*/ 361 w 400"/>
                <a:gd name="T7" fmla="*/ 0 h 695"/>
                <a:gd name="T8" fmla="*/ 400 w 400"/>
                <a:gd name="T9" fmla="*/ 0 h 695"/>
                <a:gd name="T10" fmla="*/ 173 w 400"/>
                <a:gd name="T11" fmla="*/ 597 h 695"/>
                <a:gd name="T12" fmla="*/ 159 w 400"/>
                <a:gd name="T13" fmla="*/ 625 h 695"/>
                <a:gd name="T14" fmla="*/ 145 w 400"/>
                <a:gd name="T15" fmla="*/ 650 h 695"/>
                <a:gd name="T16" fmla="*/ 127 w 400"/>
                <a:gd name="T17" fmla="*/ 669 h 695"/>
                <a:gd name="T18" fmla="*/ 105 w 400"/>
                <a:gd name="T19" fmla="*/ 685 h 695"/>
                <a:gd name="T20" fmla="*/ 80 w 400"/>
                <a:gd name="T21" fmla="*/ 693 h 695"/>
                <a:gd name="T22" fmla="*/ 51 w 400"/>
                <a:gd name="T23" fmla="*/ 695 h 695"/>
                <a:gd name="T24" fmla="*/ 28 w 400"/>
                <a:gd name="T25" fmla="*/ 693 h 695"/>
                <a:gd name="T26" fmla="*/ 5 w 400"/>
                <a:gd name="T27" fmla="*/ 690 h 695"/>
                <a:gd name="T28" fmla="*/ 10 w 400"/>
                <a:gd name="T29" fmla="*/ 657 h 695"/>
                <a:gd name="T30" fmla="*/ 30 w 400"/>
                <a:gd name="T31" fmla="*/ 662 h 695"/>
                <a:gd name="T32" fmla="*/ 51 w 400"/>
                <a:gd name="T33" fmla="*/ 664 h 695"/>
                <a:gd name="T34" fmla="*/ 75 w 400"/>
                <a:gd name="T35" fmla="*/ 660 h 695"/>
                <a:gd name="T36" fmla="*/ 94 w 400"/>
                <a:gd name="T37" fmla="*/ 651 h 695"/>
                <a:gd name="T38" fmla="*/ 112 w 400"/>
                <a:gd name="T39" fmla="*/ 638 h 695"/>
                <a:gd name="T40" fmla="*/ 124 w 400"/>
                <a:gd name="T41" fmla="*/ 620 h 695"/>
                <a:gd name="T42" fmla="*/ 136 w 400"/>
                <a:gd name="T43" fmla="*/ 599 h 695"/>
                <a:gd name="T44" fmla="*/ 145 w 400"/>
                <a:gd name="T45" fmla="*/ 578 h 695"/>
                <a:gd name="T46" fmla="*/ 187 w 400"/>
                <a:gd name="T47" fmla="*/ 465 h 695"/>
                <a:gd name="T48" fmla="*/ 0 w 400"/>
                <a:gd name="T4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695">
                  <a:moveTo>
                    <a:pt x="0" y="0"/>
                  </a:moveTo>
                  <a:lnTo>
                    <a:pt x="40" y="0"/>
                  </a:lnTo>
                  <a:lnTo>
                    <a:pt x="204" y="427"/>
                  </a:lnTo>
                  <a:lnTo>
                    <a:pt x="361" y="0"/>
                  </a:lnTo>
                  <a:lnTo>
                    <a:pt x="400" y="0"/>
                  </a:lnTo>
                  <a:lnTo>
                    <a:pt x="173" y="597"/>
                  </a:lnTo>
                  <a:lnTo>
                    <a:pt x="159" y="625"/>
                  </a:lnTo>
                  <a:lnTo>
                    <a:pt x="145" y="650"/>
                  </a:lnTo>
                  <a:lnTo>
                    <a:pt x="127" y="669"/>
                  </a:lnTo>
                  <a:lnTo>
                    <a:pt x="105" y="685"/>
                  </a:lnTo>
                  <a:lnTo>
                    <a:pt x="80" y="693"/>
                  </a:lnTo>
                  <a:lnTo>
                    <a:pt x="51" y="695"/>
                  </a:lnTo>
                  <a:lnTo>
                    <a:pt x="28" y="693"/>
                  </a:lnTo>
                  <a:lnTo>
                    <a:pt x="5" y="690"/>
                  </a:lnTo>
                  <a:lnTo>
                    <a:pt x="10" y="657"/>
                  </a:lnTo>
                  <a:lnTo>
                    <a:pt x="30" y="662"/>
                  </a:lnTo>
                  <a:lnTo>
                    <a:pt x="51" y="664"/>
                  </a:lnTo>
                  <a:lnTo>
                    <a:pt x="75" y="660"/>
                  </a:lnTo>
                  <a:lnTo>
                    <a:pt x="94" y="651"/>
                  </a:lnTo>
                  <a:lnTo>
                    <a:pt x="112" y="638"/>
                  </a:lnTo>
                  <a:lnTo>
                    <a:pt x="124" y="620"/>
                  </a:lnTo>
                  <a:lnTo>
                    <a:pt x="136" y="599"/>
                  </a:lnTo>
                  <a:lnTo>
                    <a:pt x="145" y="578"/>
                  </a:lnTo>
                  <a:lnTo>
                    <a:pt x="187" y="46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3"/>
            <p:cNvSpPr>
              <a:spLocks noEditPoints="1"/>
            </p:cNvSpPr>
            <p:nvPr userDrawn="1"/>
          </p:nvSpPr>
          <p:spPr bwMode="auto">
            <a:xfrm>
              <a:off x="6462713" y="3313113"/>
              <a:ext cx="293688" cy="384175"/>
            </a:xfrm>
            <a:custGeom>
              <a:avLst/>
              <a:gdLst>
                <a:gd name="T0" fmla="*/ 241 w 370"/>
                <a:gd name="T1" fmla="*/ 228 h 484"/>
                <a:gd name="T2" fmla="*/ 176 w 370"/>
                <a:gd name="T3" fmla="*/ 234 h 484"/>
                <a:gd name="T4" fmla="*/ 115 w 370"/>
                <a:gd name="T5" fmla="*/ 248 h 484"/>
                <a:gd name="T6" fmla="*/ 68 w 370"/>
                <a:gd name="T7" fmla="*/ 275 h 484"/>
                <a:gd name="T8" fmla="*/ 40 w 370"/>
                <a:gd name="T9" fmla="*/ 319 h 484"/>
                <a:gd name="T10" fmla="*/ 40 w 370"/>
                <a:gd name="T11" fmla="*/ 376 h 484"/>
                <a:gd name="T12" fmla="*/ 61 w 370"/>
                <a:gd name="T13" fmla="*/ 416 h 484"/>
                <a:gd name="T14" fmla="*/ 98 w 370"/>
                <a:gd name="T15" fmla="*/ 441 h 484"/>
                <a:gd name="T16" fmla="*/ 139 w 370"/>
                <a:gd name="T17" fmla="*/ 453 h 484"/>
                <a:gd name="T18" fmla="*/ 199 w 370"/>
                <a:gd name="T19" fmla="*/ 451 h 484"/>
                <a:gd name="T20" fmla="*/ 258 w 370"/>
                <a:gd name="T21" fmla="*/ 425 h 484"/>
                <a:gd name="T22" fmla="*/ 298 w 370"/>
                <a:gd name="T23" fmla="*/ 378 h 484"/>
                <a:gd name="T24" fmla="*/ 321 w 370"/>
                <a:gd name="T25" fmla="*/ 319 h 484"/>
                <a:gd name="T26" fmla="*/ 328 w 370"/>
                <a:gd name="T27" fmla="*/ 255 h 484"/>
                <a:gd name="T28" fmla="*/ 272 w 370"/>
                <a:gd name="T29" fmla="*/ 227 h 484"/>
                <a:gd name="T30" fmla="*/ 227 w 370"/>
                <a:gd name="T31" fmla="*/ 2 h 484"/>
                <a:gd name="T32" fmla="*/ 290 w 370"/>
                <a:gd name="T33" fmla="*/ 23 h 484"/>
                <a:gd name="T34" fmla="*/ 335 w 370"/>
                <a:gd name="T35" fmla="*/ 65 h 484"/>
                <a:gd name="T36" fmla="*/ 359 w 370"/>
                <a:gd name="T37" fmla="*/ 127 h 484"/>
                <a:gd name="T38" fmla="*/ 363 w 370"/>
                <a:gd name="T39" fmla="*/ 368 h 484"/>
                <a:gd name="T40" fmla="*/ 366 w 370"/>
                <a:gd name="T41" fmla="*/ 441 h 484"/>
                <a:gd name="T42" fmla="*/ 337 w 370"/>
                <a:gd name="T43" fmla="*/ 470 h 484"/>
                <a:gd name="T44" fmla="*/ 331 w 370"/>
                <a:gd name="T45" fmla="*/ 422 h 484"/>
                <a:gd name="T46" fmla="*/ 330 w 370"/>
                <a:gd name="T47" fmla="*/ 373 h 484"/>
                <a:gd name="T48" fmla="*/ 309 w 370"/>
                <a:gd name="T49" fmla="*/ 408 h 484"/>
                <a:gd name="T50" fmla="*/ 256 w 370"/>
                <a:gd name="T51" fmla="*/ 457 h 484"/>
                <a:gd name="T52" fmla="*/ 192 w 370"/>
                <a:gd name="T53" fmla="*/ 481 h 484"/>
                <a:gd name="T54" fmla="*/ 127 w 370"/>
                <a:gd name="T55" fmla="*/ 483 h 484"/>
                <a:gd name="T56" fmla="*/ 75 w 370"/>
                <a:gd name="T57" fmla="*/ 467 h 484"/>
                <a:gd name="T58" fmla="*/ 29 w 370"/>
                <a:gd name="T59" fmla="*/ 434 h 484"/>
                <a:gd name="T60" fmla="*/ 3 w 370"/>
                <a:gd name="T61" fmla="*/ 383 h 484"/>
                <a:gd name="T62" fmla="*/ 3 w 370"/>
                <a:gd name="T63" fmla="*/ 317 h 484"/>
                <a:gd name="T64" fmla="*/ 29 w 370"/>
                <a:gd name="T65" fmla="*/ 265 h 484"/>
                <a:gd name="T66" fmla="*/ 75 w 370"/>
                <a:gd name="T67" fmla="*/ 232 h 484"/>
                <a:gd name="T68" fmla="*/ 132 w 370"/>
                <a:gd name="T69" fmla="*/ 211 h 484"/>
                <a:gd name="T70" fmla="*/ 199 w 370"/>
                <a:gd name="T71" fmla="*/ 201 h 484"/>
                <a:gd name="T72" fmla="*/ 262 w 370"/>
                <a:gd name="T73" fmla="*/ 199 h 484"/>
                <a:gd name="T74" fmla="*/ 328 w 370"/>
                <a:gd name="T75" fmla="*/ 169 h 484"/>
                <a:gd name="T76" fmla="*/ 316 w 370"/>
                <a:gd name="T77" fmla="*/ 100 h 484"/>
                <a:gd name="T78" fmla="*/ 279 w 370"/>
                <a:gd name="T79" fmla="*/ 54 h 484"/>
                <a:gd name="T80" fmla="*/ 223 w 370"/>
                <a:gd name="T81" fmla="*/ 33 h 484"/>
                <a:gd name="T82" fmla="*/ 148 w 370"/>
                <a:gd name="T83" fmla="*/ 35 h 484"/>
                <a:gd name="T84" fmla="*/ 78 w 370"/>
                <a:gd name="T85" fmla="*/ 63 h 484"/>
                <a:gd name="T86" fmla="*/ 29 w 370"/>
                <a:gd name="T87" fmla="*/ 59 h 484"/>
                <a:gd name="T88" fmla="*/ 103 w 370"/>
                <a:gd name="T89" fmla="*/ 16 h 484"/>
                <a:gd name="T90" fmla="*/ 190 w 370"/>
                <a:gd name="T91"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0" h="484">
                  <a:moveTo>
                    <a:pt x="272" y="227"/>
                  </a:moveTo>
                  <a:lnTo>
                    <a:pt x="241" y="228"/>
                  </a:lnTo>
                  <a:lnTo>
                    <a:pt x="207" y="230"/>
                  </a:lnTo>
                  <a:lnTo>
                    <a:pt x="176" y="234"/>
                  </a:lnTo>
                  <a:lnTo>
                    <a:pt x="145" y="239"/>
                  </a:lnTo>
                  <a:lnTo>
                    <a:pt x="115" y="248"/>
                  </a:lnTo>
                  <a:lnTo>
                    <a:pt x="89" y="260"/>
                  </a:lnTo>
                  <a:lnTo>
                    <a:pt x="68" y="275"/>
                  </a:lnTo>
                  <a:lnTo>
                    <a:pt x="50" y="296"/>
                  </a:lnTo>
                  <a:lnTo>
                    <a:pt x="40" y="319"/>
                  </a:lnTo>
                  <a:lnTo>
                    <a:pt x="36" y="349"/>
                  </a:lnTo>
                  <a:lnTo>
                    <a:pt x="40" y="376"/>
                  </a:lnTo>
                  <a:lnTo>
                    <a:pt x="49" y="399"/>
                  </a:lnTo>
                  <a:lnTo>
                    <a:pt x="61" y="416"/>
                  </a:lnTo>
                  <a:lnTo>
                    <a:pt x="78" y="430"/>
                  </a:lnTo>
                  <a:lnTo>
                    <a:pt x="98" y="441"/>
                  </a:lnTo>
                  <a:lnTo>
                    <a:pt x="118" y="450"/>
                  </a:lnTo>
                  <a:lnTo>
                    <a:pt x="139" y="453"/>
                  </a:lnTo>
                  <a:lnTo>
                    <a:pt x="160" y="455"/>
                  </a:lnTo>
                  <a:lnTo>
                    <a:pt x="199" y="451"/>
                  </a:lnTo>
                  <a:lnTo>
                    <a:pt x="230" y="441"/>
                  </a:lnTo>
                  <a:lnTo>
                    <a:pt x="258" y="425"/>
                  </a:lnTo>
                  <a:lnTo>
                    <a:pt x="281" y="404"/>
                  </a:lnTo>
                  <a:lnTo>
                    <a:pt x="298" y="378"/>
                  </a:lnTo>
                  <a:lnTo>
                    <a:pt x="312" y="350"/>
                  </a:lnTo>
                  <a:lnTo>
                    <a:pt x="321" y="319"/>
                  </a:lnTo>
                  <a:lnTo>
                    <a:pt x="326" y="288"/>
                  </a:lnTo>
                  <a:lnTo>
                    <a:pt x="328" y="255"/>
                  </a:lnTo>
                  <a:lnTo>
                    <a:pt x="328" y="227"/>
                  </a:lnTo>
                  <a:lnTo>
                    <a:pt x="272" y="227"/>
                  </a:lnTo>
                  <a:close/>
                  <a:moveTo>
                    <a:pt x="190" y="0"/>
                  </a:moveTo>
                  <a:lnTo>
                    <a:pt x="227" y="2"/>
                  </a:lnTo>
                  <a:lnTo>
                    <a:pt x="260" y="9"/>
                  </a:lnTo>
                  <a:lnTo>
                    <a:pt x="290" y="23"/>
                  </a:lnTo>
                  <a:lnTo>
                    <a:pt x="316" y="40"/>
                  </a:lnTo>
                  <a:lnTo>
                    <a:pt x="335" y="65"/>
                  </a:lnTo>
                  <a:lnTo>
                    <a:pt x="351" y="93"/>
                  </a:lnTo>
                  <a:lnTo>
                    <a:pt x="359" y="127"/>
                  </a:lnTo>
                  <a:lnTo>
                    <a:pt x="363" y="167"/>
                  </a:lnTo>
                  <a:lnTo>
                    <a:pt x="363" y="368"/>
                  </a:lnTo>
                  <a:lnTo>
                    <a:pt x="363" y="404"/>
                  </a:lnTo>
                  <a:lnTo>
                    <a:pt x="366" y="441"/>
                  </a:lnTo>
                  <a:lnTo>
                    <a:pt x="370" y="470"/>
                  </a:lnTo>
                  <a:lnTo>
                    <a:pt x="337" y="470"/>
                  </a:lnTo>
                  <a:lnTo>
                    <a:pt x="335" y="450"/>
                  </a:lnTo>
                  <a:lnTo>
                    <a:pt x="331" y="422"/>
                  </a:lnTo>
                  <a:lnTo>
                    <a:pt x="330" y="396"/>
                  </a:lnTo>
                  <a:lnTo>
                    <a:pt x="330" y="373"/>
                  </a:lnTo>
                  <a:lnTo>
                    <a:pt x="326" y="373"/>
                  </a:lnTo>
                  <a:lnTo>
                    <a:pt x="309" y="408"/>
                  </a:lnTo>
                  <a:lnTo>
                    <a:pt x="284" y="436"/>
                  </a:lnTo>
                  <a:lnTo>
                    <a:pt x="256" y="457"/>
                  </a:lnTo>
                  <a:lnTo>
                    <a:pt x="225" y="472"/>
                  </a:lnTo>
                  <a:lnTo>
                    <a:pt x="192" y="481"/>
                  </a:lnTo>
                  <a:lnTo>
                    <a:pt x="155" y="484"/>
                  </a:lnTo>
                  <a:lnTo>
                    <a:pt x="127" y="483"/>
                  </a:lnTo>
                  <a:lnTo>
                    <a:pt x="99" y="476"/>
                  </a:lnTo>
                  <a:lnTo>
                    <a:pt x="75" y="467"/>
                  </a:lnTo>
                  <a:lnTo>
                    <a:pt x="50" y="453"/>
                  </a:lnTo>
                  <a:lnTo>
                    <a:pt x="29" y="434"/>
                  </a:lnTo>
                  <a:lnTo>
                    <a:pt x="14" y="411"/>
                  </a:lnTo>
                  <a:lnTo>
                    <a:pt x="3" y="383"/>
                  </a:lnTo>
                  <a:lnTo>
                    <a:pt x="0" y="350"/>
                  </a:lnTo>
                  <a:lnTo>
                    <a:pt x="3" y="317"/>
                  </a:lnTo>
                  <a:lnTo>
                    <a:pt x="14" y="289"/>
                  </a:lnTo>
                  <a:lnTo>
                    <a:pt x="29" y="265"/>
                  </a:lnTo>
                  <a:lnTo>
                    <a:pt x="50" y="246"/>
                  </a:lnTo>
                  <a:lnTo>
                    <a:pt x="75" y="232"/>
                  </a:lnTo>
                  <a:lnTo>
                    <a:pt x="103" y="220"/>
                  </a:lnTo>
                  <a:lnTo>
                    <a:pt x="132" y="211"/>
                  </a:lnTo>
                  <a:lnTo>
                    <a:pt x="166" y="206"/>
                  </a:lnTo>
                  <a:lnTo>
                    <a:pt x="199" y="201"/>
                  </a:lnTo>
                  <a:lnTo>
                    <a:pt x="230" y="199"/>
                  </a:lnTo>
                  <a:lnTo>
                    <a:pt x="262" y="199"/>
                  </a:lnTo>
                  <a:lnTo>
                    <a:pt x="328" y="199"/>
                  </a:lnTo>
                  <a:lnTo>
                    <a:pt x="328" y="169"/>
                  </a:lnTo>
                  <a:lnTo>
                    <a:pt x="324" y="131"/>
                  </a:lnTo>
                  <a:lnTo>
                    <a:pt x="316" y="100"/>
                  </a:lnTo>
                  <a:lnTo>
                    <a:pt x="300" y="75"/>
                  </a:lnTo>
                  <a:lnTo>
                    <a:pt x="279" y="54"/>
                  </a:lnTo>
                  <a:lnTo>
                    <a:pt x="253" y="42"/>
                  </a:lnTo>
                  <a:lnTo>
                    <a:pt x="223" y="33"/>
                  </a:lnTo>
                  <a:lnTo>
                    <a:pt x="188" y="30"/>
                  </a:lnTo>
                  <a:lnTo>
                    <a:pt x="148" y="35"/>
                  </a:lnTo>
                  <a:lnTo>
                    <a:pt x="111" y="46"/>
                  </a:lnTo>
                  <a:lnTo>
                    <a:pt x="78" y="63"/>
                  </a:lnTo>
                  <a:lnTo>
                    <a:pt x="49" y="86"/>
                  </a:lnTo>
                  <a:lnTo>
                    <a:pt x="29" y="59"/>
                  </a:lnTo>
                  <a:lnTo>
                    <a:pt x="63" y="35"/>
                  </a:lnTo>
                  <a:lnTo>
                    <a:pt x="103" y="16"/>
                  </a:lnTo>
                  <a:lnTo>
                    <a:pt x="145" y="4"/>
                  </a:lnTo>
                  <a:lnTo>
                    <a:pt x="19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noEditPoints="1"/>
            </p:cNvSpPr>
            <p:nvPr userDrawn="1"/>
          </p:nvSpPr>
          <p:spPr bwMode="auto">
            <a:xfrm>
              <a:off x="6753226" y="3311526"/>
              <a:ext cx="95250" cy="46038"/>
            </a:xfrm>
            <a:custGeom>
              <a:avLst/>
              <a:gdLst>
                <a:gd name="T0" fmla="*/ 60 w 119"/>
                <a:gd name="T1" fmla="*/ 0 h 59"/>
                <a:gd name="T2" fmla="*/ 67 w 119"/>
                <a:gd name="T3" fmla="*/ 0 h 59"/>
                <a:gd name="T4" fmla="*/ 89 w 119"/>
                <a:gd name="T5" fmla="*/ 52 h 59"/>
                <a:gd name="T6" fmla="*/ 110 w 119"/>
                <a:gd name="T7" fmla="*/ 0 h 59"/>
                <a:gd name="T8" fmla="*/ 119 w 119"/>
                <a:gd name="T9" fmla="*/ 0 h 59"/>
                <a:gd name="T10" fmla="*/ 119 w 119"/>
                <a:gd name="T11" fmla="*/ 59 h 59"/>
                <a:gd name="T12" fmla="*/ 114 w 119"/>
                <a:gd name="T13" fmla="*/ 59 h 59"/>
                <a:gd name="T14" fmla="*/ 114 w 119"/>
                <a:gd name="T15" fmla="*/ 5 h 59"/>
                <a:gd name="T16" fmla="*/ 114 w 119"/>
                <a:gd name="T17" fmla="*/ 5 h 59"/>
                <a:gd name="T18" fmla="*/ 91 w 119"/>
                <a:gd name="T19" fmla="*/ 59 h 59"/>
                <a:gd name="T20" fmla="*/ 88 w 119"/>
                <a:gd name="T21" fmla="*/ 59 h 59"/>
                <a:gd name="T22" fmla="*/ 65 w 119"/>
                <a:gd name="T23" fmla="*/ 5 h 59"/>
                <a:gd name="T24" fmla="*/ 65 w 119"/>
                <a:gd name="T25" fmla="*/ 5 h 59"/>
                <a:gd name="T26" fmla="*/ 65 w 119"/>
                <a:gd name="T27" fmla="*/ 59 h 59"/>
                <a:gd name="T28" fmla="*/ 60 w 119"/>
                <a:gd name="T29" fmla="*/ 59 h 59"/>
                <a:gd name="T30" fmla="*/ 60 w 119"/>
                <a:gd name="T31" fmla="*/ 0 h 59"/>
                <a:gd name="T32" fmla="*/ 0 w 119"/>
                <a:gd name="T33" fmla="*/ 0 h 59"/>
                <a:gd name="T34" fmla="*/ 46 w 119"/>
                <a:gd name="T35" fmla="*/ 0 h 59"/>
                <a:gd name="T36" fmla="*/ 46 w 119"/>
                <a:gd name="T37" fmla="*/ 3 h 59"/>
                <a:gd name="T38" fmla="*/ 25 w 119"/>
                <a:gd name="T39" fmla="*/ 3 h 59"/>
                <a:gd name="T40" fmla="*/ 25 w 119"/>
                <a:gd name="T41" fmla="*/ 59 h 59"/>
                <a:gd name="T42" fmla="*/ 21 w 119"/>
                <a:gd name="T43" fmla="*/ 59 h 59"/>
                <a:gd name="T44" fmla="*/ 21 w 119"/>
                <a:gd name="T45" fmla="*/ 3 h 59"/>
                <a:gd name="T46" fmla="*/ 0 w 119"/>
                <a:gd name="T47" fmla="*/ 3 h 59"/>
                <a:gd name="T48" fmla="*/ 0 w 119"/>
                <a:gd name="T4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59">
                  <a:moveTo>
                    <a:pt x="60" y="0"/>
                  </a:moveTo>
                  <a:lnTo>
                    <a:pt x="67" y="0"/>
                  </a:lnTo>
                  <a:lnTo>
                    <a:pt x="89" y="52"/>
                  </a:lnTo>
                  <a:lnTo>
                    <a:pt x="110" y="0"/>
                  </a:lnTo>
                  <a:lnTo>
                    <a:pt x="119" y="0"/>
                  </a:lnTo>
                  <a:lnTo>
                    <a:pt x="119" y="59"/>
                  </a:lnTo>
                  <a:lnTo>
                    <a:pt x="114" y="59"/>
                  </a:lnTo>
                  <a:lnTo>
                    <a:pt x="114" y="5"/>
                  </a:lnTo>
                  <a:lnTo>
                    <a:pt x="114" y="5"/>
                  </a:lnTo>
                  <a:lnTo>
                    <a:pt x="91" y="59"/>
                  </a:lnTo>
                  <a:lnTo>
                    <a:pt x="88" y="59"/>
                  </a:lnTo>
                  <a:lnTo>
                    <a:pt x="65" y="5"/>
                  </a:lnTo>
                  <a:lnTo>
                    <a:pt x="65" y="5"/>
                  </a:lnTo>
                  <a:lnTo>
                    <a:pt x="65" y="59"/>
                  </a:lnTo>
                  <a:lnTo>
                    <a:pt x="60" y="59"/>
                  </a:lnTo>
                  <a:lnTo>
                    <a:pt x="60" y="0"/>
                  </a:lnTo>
                  <a:close/>
                  <a:moveTo>
                    <a:pt x="0" y="0"/>
                  </a:moveTo>
                  <a:lnTo>
                    <a:pt x="46" y="0"/>
                  </a:lnTo>
                  <a:lnTo>
                    <a:pt x="46" y="3"/>
                  </a:lnTo>
                  <a:lnTo>
                    <a:pt x="25" y="3"/>
                  </a:lnTo>
                  <a:lnTo>
                    <a:pt x="25" y="59"/>
                  </a:lnTo>
                  <a:lnTo>
                    <a:pt x="21" y="59"/>
                  </a:lnTo>
                  <a:lnTo>
                    <a:pt x="21" y="3"/>
                  </a:lnTo>
                  <a:lnTo>
                    <a:pt x="0" y="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p:cNvSpPr>
            <p:nvPr userDrawn="1"/>
          </p:nvSpPr>
          <p:spPr bwMode="auto">
            <a:xfrm>
              <a:off x="2281238" y="2917826"/>
              <a:ext cx="1417638" cy="925513"/>
            </a:xfrm>
            <a:custGeom>
              <a:avLst/>
              <a:gdLst>
                <a:gd name="T0" fmla="*/ 929 w 1786"/>
                <a:gd name="T1" fmla="*/ 37 h 1167"/>
                <a:gd name="T2" fmla="*/ 1080 w 1786"/>
                <a:gd name="T3" fmla="*/ 145 h 1167"/>
                <a:gd name="T4" fmla="*/ 1087 w 1786"/>
                <a:gd name="T5" fmla="*/ 190 h 1167"/>
                <a:gd name="T6" fmla="*/ 1028 w 1786"/>
                <a:gd name="T7" fmla="*/ 213 h 1167"/>
                <a:gd name="T8" fmla="*/ 916 w 1786"/>
                <a:gd name="T9" fmla="*/ 131 h 1167"/>
                <a:gd name="T10" fmla="*/ 688 w 1786"/>
                <a:gd name="T11" fmla="*/ 94 h 1167"/>
                <a:gd name="T12" fmla="*/ 485 w 1786"/>
                <a:gd name="T13" fmla="*/ 199 h 1167"/>
                <a:gd name="T14" fmla="*/ 382 w 1786"/>
                <a:gd name="T15" fmla="*/ 399 h 1167"/>
                <a:gd name="T16" fmla="*/ 339 w 1786"/>
                <a:gd name="T17" fmla="*/ 573 h 1167"/>
                <a:gd name="T18" fmla="*/ 164 w 1786"/>
                <a:gd name="T19" fmla="*/ 650 h 1167"/>
                <a:gd name="T20" fmla="*/ 91 w 1786"/>
                <a:gd name="T21" fmla="*/ 826 h 1167"/>
                <a:gd name="T22" fmla="*/ 164 w 1786"/>
                <a:gd name="T23" fmla="*/ 1003 h 1167"/>
                <a:gd name="T24" fmla="*/ 342 w 1786"/>
                <a:gd name="T25" fmla="*/ 1076 h 1167"/>
                <a:gd name="T26" fmla="*/ 1443 w 1786"/>
                <a:gd name="T27" fmla="*/ 1076 h 1167"/>
                <a:gd name="T28" fmla="*/ 1622 w 1786"/>
                <a:gd name="T29" fmla="*/ 1003 h 1167"/>
                <a:gd name="T30" fmla="*/ 1695 w 1786"/>
                <a:gd name="T31" fmla="*/ 826 h 1167"/>
                <a:gd name="T32" fmla="*/ 1632 w 1786"/>
                <a:gd name="T33" fmla="*/ 658 h 1167"/>
                <a:gd name="T34" fmla="*/ 1473 w 1786"/>
                <a:gd name="T35" fmla="*/ 575 h 1167"/>
                <a:gd name="T36" fmla="*/ 1433 w 1786"/>
                <a:gd name="T37" fmla="*/ 448 h 1167"/>
                <a:gd name="T38" fmla="*/ 1389 w 1786"/>
                <a:gd name="T39" fmla="*/ 373 h 1167"/>
                <a:gd name="T40" fmla="*/ 1285 w 1786"/>
                <a:gd name="T41" fmla="*/ 333 h 1167"/>
                <a:gd name="T42" fmla="*/ 1190 w 1786"/>
                <a:gd name="T43" fmla="*/ 362 h 1167"/>
                <a:gd name="T44" fmla="*/ 1155 w 1786"/>
                <a:gd name="T45" fmla="*/ 401 h 1167"/>
                <a:gd name="T46" fmla="*/ 1149 w 1786"/>
                <a:gd name="T47" fmla="*/ 413 h 1167"/>
                <a:gd name="T48" fmla="*/ 918 w 1786"/>
                <a:gd name="T49" fmla="*/ 928 h 1167"/>
                <a:gd name="T50" fmla="*/ 867 w 1786"/>
                <a:gd name="T51" fmla="*/ 955 h 1167"/>
                <a:gd name="T52" fmla="*/ 834 w 1786"/>
                <a:gd name="T53" fmla="*/ 923 h 1167"/>
                <a:gd name="T54" fmla="*/ 651 w 1786"/>
                <a:gd name="T55" fmla="*/ 443 h 1167"/>
                <a:gd name="T56" fmla="*/ 714 w 1786"/>
                <a:gd name="T57" fmla="*/ 441 h 1167"/>
                <a:gd name="T58" fmla="*/ 1059 w 1786"/>
                <a:gd name="T59" fmla="*/ 387 h 1167"/>
                <a:gd name="T60" fmla="*/ 1173 w 1786"/>
                <a:gd name="T61" fmla="*/ 270 h 1167"/>
                <a:gd name="T62" fmla="*/ 1258 w 1786"/>
                <a:gd name="T63" fmla="*/ 244 h 1167"/>
                <a:gd name="T64" fmla="*/ 1272 w 1786"/>
                <a:gd name="T65" fmla="*/ 244 h 1167"/>
                <a:gd name="T66" fmla="*/ 1293 w 1786"/>
                <a:gd name="T67" fmla="*/ 244 h 1167"/>
                <a:gd name="T68" fmla="*/ 1381 w 1786"/>
                <a:gd name="T69" fmla="*/ 261 h 1167"/>
                <a:gd name="T70" fmla="*/ 1459 w 1786"/>
                <a:gd name="T71" fmla="*/ 315 h 1167"/>
                <a:gd name="T72" fmla="*/ 1515 w 1786"/>
                <a:gd name="T73" fmla="*/ 402 h 1167"/>
                <a:gd name="T74" fmla="*/ 1583 w 1786"/>
                <a:gd name="T75" fmla="*/ 512 h 1167"/>
                <a:gd name="T76" fmla="*/ 1744 w 1786"/>
                <a:gd name="T77" fmla="*/ 660 h 1167"/>
                <a:gd name="T78" fmla="*/ 1782 w 1786"/>
                <a:gd name="T79" fmla="*/ 880 h 1167"/>
                <a:gd name="T80" fmla="*/ 1686 w 1786"/>
                <a:gd name="T81" fmla="*/ 1068 h 1167"/>
                <a:gd name="T82" fmla="*/ 1499 w 1786"/>
                <a:gd name="T83" fmla="*/ 1163 h 1167"/>
                <a:gd name="T84" fmla="*/ 342 w 1786"/>
                <a:gd name="T85" fmla="*/ 1167 h 1167"/>
                <a:gd name="T86" fmla="*/ 141 w 1786"/>
                <a:gd name="T87" fmla="*/ 1101 h 1167"/>
                <a:gd name="T88" fmla="*/ 17 w 1786"/>
                <a:gd name="T89" fmla="*/ 934 h 1167"/>
                <a:gd name="T90" fmla="*/ 17 w 1786"/>
                <a:gd name="T91" fmla="*/ 718 h 1167"/>
                <a:gd name="T92" fmla="*/ 141 w 1786"/>
                <a:gd name="T93" fmla="*/ 549 h 1167"/>
                <a:gd name="T94" fmla="*/ 286 w 1786"/>
                <a:gd name="T95" fmla="*/ 460 h 1167"/>
                <a:gd name="T96" fmla="*/ 361 w 1786"/>
                <a:gd name="T97" fmla="*/ 209 h 1167"/>
                <a:gd name="T98" fmla="*/ 553 w 1786"/>
                <a:gd name="T99" fmla="*/ 42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86" h="1167">
                  <a:moveTo>
                    <a:pt x="747" y="0"/>
                  </a:moveTo>
                  <a:lnTo>
                    <a:pt x="810" y="4"/>
                  </a:lnTo>
                  <a:lnTo>
                    <a:pt x="871" y="16"/>
                  </a:lnTo>
                  <a:lnTo>
                    <a:pt x="929" y="37"/>
                  </a:lnTo>
                  <a:lnTo>
                    <a:pt x="983" y="65"/>
                  </a:lnTo>
                  <a:lnTo>
                    <a:pt x="1033" y="99"/>
                  </a:lnTo>
                  <a:lnTo>
                    <a:pt x="1079" y="140"/>
                  </a:lnTo>
                  <a:lnTo>
                    <a:pt x="1080" y="145"/>
                  </a:lnTo>
                  <a:lnTo>
                    <a:pt x="1086" y="152"/>
                  </a:lnTo>
                  <a:lnTo>
                    <a:pt x="1089" y="162"/>
                  </a:lnTo>
                  <a:lnTo>
                    <a:pt x="1091" y="173"/>
                  </a:lnTo>
                  <a:lnTo>
                    <a:pt x="1087" y="190"/>
                  </a:lnTo>
                  <a:lnTo>
                    <a:pt x="1077" y="204"/>
                  </a:lnTo>
                  <a:lnTo>
                    <a:pt x="1063" y="213"/>
                  </a:lnTo>
                  <a:lnTo>
                    <a:pt x="1046" y="216"/>
                  </a:lnTo>
                  <a:lnTo>
                    <a:pt x="1028" y="213"/>
                  </a:lnTo>
                  <a:lnTo>
                    <a:pt x="1014" y="204"/>
                  </a:lnTo>
                  <a:lnTo>
                    <a:pt x="1009" y="199"/>
                  </a:lnTo>
                  <a:lnTo>
                    <a:pt x="965" y="160"/>
                  </a:lnTo>
                  <a:lnTo>
                    <a:pt x="916" y="131"/>
                  </a:lnTo>
                  <a:lnTo>
                    <a:pt x="862" y="108"/>
                  </a:lnTo>
                  <a:lnTo>
                    <a:pt x="806" y="94"/>
                  </a:lnTo>
                  <a:lnTo>
                    <a:pt x="747" y="91"/>
                  </a:lnTo>
                  <a:lnTo>
                    <a:pt x="688" y="94"/>
                  </a:lnTo>
                  <a:lnTo>
                    <a:pt x="630" y="108"/>
                  </a:lnTo>
                  <a:lnTo>
                    <a:pt x="578" y="131"/>
                  </a:lnTo>
                  <a:lnTo>
                    <a:pt x="529" y="162"/>
                  </a:lnTo>
                  <a:lnTo>
                    <a:pt x="485" y="199"/>
                  </a:lnTo>
                  <a:lnTo>
                    <a:pt x="449" y="241"/>
                  </a:lnTo>
                  <a:lnTo>
                    <a:pt x="419" y="289"/>
                  </a:lnTo>
                  <a:lnTo>
                    <a:pt x="396" y="343"/>
                  </a:lnTo>
                  <a:lnTo>
                    <a:pt x="382" y="399"/>
                  </a:lnTo>
                  <a:lnTo>
                    <a:pt x="377" y="460"/>
                  </a:lnTo>
                  <a:lnTo>
                    <a:pt x="382" y="521"/>
                  </a:lnTo>
                  <a:lnTo>
                    <a:pt x="391" y="573"/>
                  </a:lnTo>
                  <a:lnTo>
                    <a:pt x="339" y="573"/>
                  </a:lnTo>
                  <a:lnTo>
                    <a:pt x="288" y="580"/>
                  </a:lnTo>
                  <a:lnTo>
                    <a:pt x="243" y="594"/>
                  </a:lnTo>
                  <a:lnTo>
                    <a:pt x="201" y="618"/>
                  </a:lnTo>
                  <a:lnTo>
                    <a:pt x="164" y="650"/>
                  </a:lnTo>
                  <a:lnTo>
                    <a:pt x="133" y="686"/>
                  </a:lnTo>
                  <a:lnTo>
                    <a:pt x="110" y="728"/>
                  </a:lnTo>
                  <a:lnTo>
                    <a:pt x="96" y="775"/>
                  </a:lnTo>
                  <a:lnTo>
                    <a:pt x="91" y="826"/>
                  </a:lnTo>
                  <a:lnTo>
                    <a:pt x="96" y="876"/>
                  </a:lnTo>
                  <a:lnTo>
                    <a:pt x="110" y="923"/>
                  </a:lnTo>
                  <a:lnTo>
                    <a:pt x="134" y="965"/>
                  </a:lnTo>
                  <a:lnTo>
                    <a:pt x="164" y="1003"/>
                  </a:lnTo>
                  <a:lnTo>
                    <a:pt x="202" y="1033"/>
                  </a:lnTo>
                  <a:lnTo>
                    <a:pt x="244" y="1057"/>
                  </a:lnTo>
                  <a:lnTo>
                    <a:pt x="291" y="1071"/>
                  </a:lnTo>
                  <a:lnTo>
                    <a:pt x="342" y="1076"/>
                  </a:lnTo>
                  <a:lnTo>
                    <a:pt x="356" y="1076"/>
                  </a:lnTo>
                  <a:lnTo>
                    <a:pt x="358" y="1076"/>
                  </a:lnTo>
                  <a:lnTo>
                    <a:pt x="1430" y="1076"/>
                  </a:lnTo>
                  <a:lnTo>
                    <a:pt x="1443" y="1076"/>
                  </a:lnTo>
                  <a:lnTo>
                    <a:pt x="1494" y="1071"/>
                  </a:lnTo>
                  <a:lnTo>
                    <a:pt x="1541" y="1057"/>
                  </a:lnTo>
                  <a:lnTo>
                    <a:pt x="1585" y="1033"/>
                  </a:lnTo>
                  <a:lnTo>
                    <a:pt x="1622" y="1003"/>
                  </a:lnTo>
                  <a:lnTo>
                    <a:pt x="1653" y="965"/>
                  </a:lnTo>
                  <a:lnTo>
                    <a:pt x="1676" y="923"/>
                  </a:lnTo>
                  <a:lnTo>
                    <a:pt x="1690" y="876"/>
                  </a:lnTo>
                  <a:lnTo>
                    <a:pt x="1695" y="826"/>
                  </a:lnTo>
                  <a:lnTo>
                    <a:pt x="1691" y="779"/>
                  </a:lnTo>
                  <a:lnTo>
                    <a:pt x="1679" y="735"/>
                  </a:lnTo>
                  <a:lnTo>
                    <a:pt x="1658" y="693"/>
                  </a:lnTo>
                  <a:lnTo>
                    <a:pt x="1632" y="658"/>
                  </a:lnTo>
                  <a:lnTo>
                    <a:pt x="1599" y="627"/>
                  </a:lnTo>
                  <a:lnTo>
                    <a:pt x="1562" y="603"/>
                  </a:lnTo>
                  <a:lnTo>
                    <a:pt x="1519" y="585"/>
                  </a:lnTo>
                  <a:lnTo>
                    <a:pt x="1473" y="575"/>
                  </a:lnTo>
                  <a:lnTo>
                    <a:pt x="1423" y="570"/>
                  </a:lnTo>
                  <a:lnTo>
                    <a:pt x="1435" y="519"/>
                  </a:lnTo>
                  <a:lnTo>
                    <a:pt x="1438" y="484"/>
                  </a:lnTo>
                  <a:lnTo>
                    <a:pt x="1433" y="448"/>
                  </a:lnTo>
                  <a:lnTo>
                    <a:pt x="1419" y="413"/>
                  </a:lnTo>
                  <a:lnTo>
                    <a:pt x="1398" y="383"/>
                  </a:lnTo>
                  <a:lnTo>
                    <a:pt x="1391" y="375"/>
                  </a:lnTo>
                  <a:lnTo>
                    <a:pt x="1389" y="373"/>
                  </a:lnTo>
                  <a:lnTo>
                    <a:pt x="1358" y="352"/>
                  </a:lnTo>
                  <a:lnTo>
                    <a:pt x="1323" y="338"/>
                  </a:lnTo>
                  <a:lnTo>
                    <a:pt x="1285" y="333"/>
                  </a:lnTo>
                  <a:lnTo>
                    <a:pt x="1285" y="333"/>
                  </a:lnTo>
                  <a:lnTo>
                    <a:pt x="1255" y="335"/>
                  </a:lnTo>
                  <a:lnTo>
                    <a:pt x="1229" y="342"/>
                  </a:lnTo>
                  <a:lnTo>
                    <a:pt x="1208" y="350"/>
                  </a:lnTo>
                  <a:lnTo>
                    <a:pt x="1190" y="362"/>
                  </a:lnTo>
                  <a:lnTo>
                    <a:pt x="1176" y="375"/>
                  </a:lnTo>
                  <a:lnTo>
                    <a:pt x="1166" y="387"/>
                  </a:lnTo>
                  <a:lnTo>
                    <a:pt x="1159" y="396"/>
                  </a:lnTo>
                  <a:lnTo>
                    <a:pt x="1155" y="401"/>
                  </a:lnTo>
                  <a:lnTo>
                    <a:pt x="1154" y="404"/>
                  </a:lnTo>
                  <a:lnTo>
                    <a:pt x="1152" y="408"/>
                  </a:lnTo>
                  <a:lnTo>
                    <a:pt x="1150" y="409"/>
                  </a:lnTo>
                  <a:lnTo>
                    <a:pt x="1149" y="413"/>
                  </a:lnTo>
                  <a:lnTo>
                    <a:pt x="1147" y="416"/>
                  </a:lnTo>
                  <a:lnTo>
                    <a:pt x="1145" y="422"/>
                  </a:lnTo>
                  <a:lnTo>
                    <a:pt x="1142" y="427"/>
                  </a:lnTo>
                  <a:lnTo>
                    <a:pt x="918" y="928"/>
                  </a:lnTo>
                  <a:lnTo>
                    <a:pt x="909" y="944"/>
                  </a:lnTo>
                  <a:lnTo>
                    <a:pt x="894" y="953"/>
                  </a:lnTo>
                  <a:lnTo>
                    <a:pt x="878" y="956"/>
                  </a:lnTo>
                  <a:lnTo>
                    <a:pt x="867" y="955"/>
                  </a:lnTo>
                  <a:lnTo>
                    <a:pt x="859" y="953"/>
                  </a:lnTo>
                  <a:lnTo>
                    <a:pt x="848" y="946"/>
                  </a:lnTo>
                  <a:lnTo>
                    <a:pt x="840" y="935"/>
                  </a:lnTo>
                  <a:lnTo>
                    <a:pt x="834" y="923"/>
                  </a:lnTo>
                  <a:lnTo>
                    <a:pt x="642" y="491"/>
                  </a:lnTo>
                  <a:lnTo>
                    <a:pt x="639" y="474"/>
                  </a:lnTo>
                  <a:lnTo>
                    <a:pt x="641" y="456"/>
                  </a:lnTo>
                  <a:lnTo>
                    <a:pt x="651" y="443"/>
                  </a:lnTo>
                  <a:lnTo>
                    <a:pt x="665" y="432"/>
                  </a:lnTo>
                  <a:lnTo>
                    <a:pt x="682" y="429"/>
                  </a:lnTo>
                  <a:lnTo>
                    <a:pt x="700" y="430"/>
                  </a:lnTo>
                  <a:lnTo>
                    <a:pt x="714" y="441"/>
                  </a:lnTo>
                  <a:lnTo>
                    <a:pt x="724" y="455"/>
                  </a:lnTo>
                  <a:lnTo>
                    <a:pt x="878" y="798"/>
                  </a:lnTo>
                  <a:lnTo>
                    <a:pt x="1059" y="387"/>
                  </a:lnTo>
                  <a:lnTo>
                    <a:pt x="1059" y="387"/>
                  </a:lnTo>
                  <a:lnTo>
                    <a:pt x="1080" y="350"/>
                  </a:lnTo>
                  <a:lnTo>
                    <a:pt x="1107" y="319"/>
                  </a:lnTo>
                  <a:lnTo>
                    <a:pt x="1138" y="291"/>
                  </a:lnTo>
                  <a:lnTo>
                    <a:pt x="1173" y="270"/>
                  </a:lnTo>
                  <a:lnTo>
                    <a:pt x="1213" y="254"/>
                  </a:lnTo>
                  <a:lnTo>
                    <a:pt x="1255" y="244"/>
                  </a:lnTo>
                  <a:lnTo>
                    <a:pt x="1257" y="244"/>
                  </a:lnTo>
                  <a:lnTo>
                    <a:pt x="1258" y="244"/>
                  </a:lnTo>
                  <a:lnTo>
                    <a:pt x="1262" y="244"/>
                  </a:lnTo>
                  <a:lnTo>
                    <a:pt x="1265" y="244"/>
                  </a:lnTo>
                  <a:lnTo>
                    <a:pt x="1269" y="244"/>
                  </a:lnTo>
                  <a:lnTo>
                    <a:pt x="1272" y="244"/>
                  </a:lnTo>
                  <a:lnTo>
                    <a:pt x="1278" y="242"/>
                  </a:lnTo>
                  <a:lnTo>
                    <a:pt x="1283" y="242"/>
                  </a:lnTo>
                  <a:lnTo>
                    <a:pt x="1288" y="242"/>
                  </a:lnTo>
                  <a:lnTo>
                    <a:pt x="1293" y="244"/>
                  </a:lnTo>
                  <a:lnTo>
                    <a:pt x="1297" y="244"/>
                  </a:lnTo>
                  <a:lnTo>
                    <a:pt x="1304" y="244"/>
                  </a:lnTo>
                  <a:lnTo>
                    <a:pt x="1344" y="249"/>
                  </a:lnTo>
                  <a:lnTo>
                    <a:pt x="1381" y="261"/>
                  </a:lnTo>
                  <a:lnTo>
                    <a:pt x="1416" y="281"/>
                  </a:lnTo>
                  <a:lnTo>
                    <a:pt x="1447" y="303"/>
                  </a:lnTo>
                  <a:lnTo>
                    <a:pt x="1454" y="310"/>
                  </a:lnTo>
                  <a:lnTo>
                    <a:pt x="1459" y="315"/>
                  </a:lnTo>
                  <a:lnTo>
                    <a:pt x="1480" y="340"/>
                  </a:lnTo>
                  <a:lnTo>
                    <a:pt x="1499" y="366"/>
                  </a:lnTo>
                  <a:lnTo>
                    <a:pt x="1498" y="366"/>
                  </a:lnTo>
                  <a:lnTo>
                    <a:pt x="1515" y="402"/>
                  </a:lnTo>
                  <a:lnTo>
                    <a:pt x="1526" y="443"/>
                  </a:lnTo>
                  <a:lnTo>
                    <a:pt x="1529" y="484"/>
                  </a:lnTo>
                  <a:lnTo>
                    <a:pt x="1529" y="493"/>
                  </a:lnTo>
                  <a:lnTo>
                    <a:pt x="1583" y="512"/>
                  </a:lnTo>
                  <a:lnTo>
                    <a:pt x="1632" y="540"/>
                  </a:lnTo>
                  <a:lnTo>
                    <a:pt x="1676" y="573"/>
                  </a:lnTo>
                  <a:lnTo>
                    <a:pt x="1714" y="615"/>
                  </a:lnTo>
                  <a:lnTo>
                    <a:pt x="1744" y="660"/>
                  </a:lnTo>
                  <a:lnTo>
                    <a:pt x="1766" y="712"/>
                  </a:lnTo>
                  <a:lnTo>
                    <a:pt x="1782" y="766"/>
                  </a:lnTo>
                  <a:lnTo>
                    <a:pt x="1786" y="826"/>
                  </a:lnTo>
                  <a:lnTo>
                    <a:pt x="1782" y="880"/>
                  </a:lnTo>
                  <a:lnTo>
                    <a:pt x="1768" y="934"/>
                  </a:lnTo>
                  <a:lnTo>
                    <a:pt x="1747" y="982"/>
                  </a:lnTo>
                  <a:lnTo>
                    <a:pt x="1719" y="1028"/>
                  </a:lnTo>
                  <a:lnTo>
                    <a:pt x="1686" y="1068"/>
                  </a:lnTo>
                  <a:lnTo>
                    <a:pt x="1646" y="1101"/>
                  </a:lnTo>
                  <a:lnTo>
                    <a:pt x="1601" y="1129"/>
                  </a:lnTo>
                  <a:lnTo>
                    <a:pt x="1552" y="1150"/>
                  </a:lnTo>
                  <a:lnTo>
                    <a:pt x="1499" y="1163"/>
                  </a:lnTo>
                  <a:lnTo>
                    <a:pt x="1443" y="1167"/>
                  </a:lnTo>
                  <a:lnTo>
                    <a:pt x="1426" y="1167"/>
                  </a:lnTo>
                  <a:lnTo>
                    <a:pt x="360" y="1167"/>
                  </a:lnTo>
                  <a:lnTo>
                    <a:pt x="342" y="1167"/>
                  </a:lnTo>
                  <a:lnTo>
                    <a:pt x="288" y="1163"/>
                  </a:lnTo>
                  <a:lnTo>
                    <a:pt x="234" y="1150"/>
                  </a:lnTo>
                  <a:lnTo>
                    <a:pt x="185" y="1129"/>
                  </a:lnTo>
                  <a:lnTo>
                    <a:pt x="141" y="1101"/>
                  </a:lnTo>
                  <a:lnTo>
                    <a:pt x="101" y="1068"/>
                  </a:lnTo>
                  <a:lnTo>
                    <a:pt x="66" y="1028"/>
                  </a:lnTo>
                  <a:lnTo>
                    <a:pt x="38" y="982"/>
                  </a:lnTo>
                  <a:lnTo>
                    <a:pt x="17" y="934"/>
                  </a:lnTo>
                  <a:lnTo>
                    <a:pt x="5" y="880"/>
                  </a:lnTo>
                  <a:lnTo>
                    <a:pt x="0" y="826"/>
                  </a:lnTo>
                  <a:lnTo>
                    <a:pt x="5" y="770"/>
                  </a:lnTo>
                  <a:lnTo>
                    <a:pt x="17" y="718"/>
                  </a:lnTo>
                  <a:lnTo>
                    <a:pt x="38" y="669"/>
                  </a:lnTo>
                  <a:lnTo>
                    <a:pt x="66" y="624"/>
                  </a:lnTo>
                  <a:lnTo>
                    <a:pt x="101" y="584"/>
                  </a:lnTo>
                  <a:lnTo>
                    <a:pt x="141" y="549"/>
                  </a:lnTo>
                  <a:lnTo>
                    <a:pt x="185" y="521"/>
                  </a:lnTo>
                  <a:lnTo>
                    <a:pt x="234" y="500"/>
                  </a:lnTo>
                  <a:lnTo>
                    <a:pt x="286" y="488"/>
                  </a:lnTo>
                  <a:lnTo>
                    <a:pt x="286" y="460"/>
                  </a:lnTo>
                  <a:lnTo>
                    <a:pt x="291" y="392"/>
                  </a:lnTo>
                  <a:lnTo>
                    <a:pt x="305" y="326"/>
                  </a:lnTo>
                  <a:lnTo>
                    <a:pt x="330" y="265"/>
                  </a:lnTo>
                  <a:lnTo>
                    <a:pt x="361" y="209"/>
                  </a:lnTo>
                  <a:lnTo>
                    <a:pt x="400" y="159"/>
                  </a:lnTo>
                  <a:lnTo>
                    <a:pt x="445" y="112"/>
                  </a:lnTo>
                  <a:lnTo>
                    <a:pt x="496" y="73"/>
                  </a:lnTo>
                  <a:lnTo>
                    <a:pt x="553" y="42"/>
                  </a:lnTo>
                  <a:lnTo>
                    <a:pt x="614" y="19"/>
                  </a:lnTo>
                  <a:lnTo>
                    <a:pt x="679" y="5"/>
                  </a:lnTo>
                  <a:lnTo>
                    <a:pt x="74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6"/>
            <p:cNvSpPr>
              <a:spLocks noEditPoints="1"/>
            </p:cNvSpPr>
            <p:nvPr userDrawn="1"/>
          </p:nvSpPr>
          <p:spPr bwMode="auto">
            <a:xfrm>
              <a:off x="3613151" y="3795713"/>
              <a:ext cx="88900" cy="44450"/>
            </a:xfrm>
            <a:custGeom>
              <a:avLst/>
              <a:gdLst>
                <a:gd name="T0" fmla="*/ 56 w 112"/>
                <a:gd name="T1" fmla="*/ 0 h 57"/>
                <a:gd name="T2" fmla="*/ 63 w 112"/>
                <a:gd name="T3" fmla="*/ 0 h 57"/>
                <a:gd name="T4" fmla="*/ 84 w 112"/>
                <a:gd name="T5" fmla="*/ 51 h 57"/>
                <a:gd name="T6" fmla="*/ 105 w 112"/>
                <a:gd name="T7" fmla="*/ 0 h 57"/>
                <a:gd name="T8" fmla="*/ 112 w 112"/>
                <a:gd name="T9" fmla="*/ 0 h 57"/>
                <a:gd name="T10" fmla="*/ 112 w 112"/>
                <a:gd name="T11" fmla="*/ 57 h 57"/>
                <a:gd name="T12" fmla="*/ 109 w 112"/>
                <a:gd name="T13" fmla="*/ 57 h 57"/>
                <a:gd name="T14" fmla="*/ 109 w 112"/>
                <a:gd name="T15" fmla="*/ 5 h 57"/>
                <a:gd name="T16" fmla="*/ 109 w 112"/>
                <a:gd name="T17" fmla="*/ 5 h 57"/>
                <a:gd name="T18" fmla="*/ 86 w 112"/>
                <a:gd name="T19" fmla="*/ 57 h 57"/>
                <a:gd name="T20" fmla="*/ 82 w 112"/>
                <a:gd name="T21" fmla="*/ 57 h 57"/>
                <a:gd name="T22" fmla="*/ 61 w 112"/>
                <a:gd name="T23" fmla="*/ 5 h 57"/>
                <a:gd name="T24" fmla="*/ 60 w 112"/>
                <a:gd name="T25" fmla="*/ 5 h 57"/>
                <a:gd name="T26" fmla="*/ 60 w 112"/>
                <a:gd name="T27" fmla="*/ 57 h 57"/>
                <a:gd name="T28" fmla="*/ 56 w 112"/>
                <a:gd name="T29" fmla="*/ 57 h 57"/>
                <a:gd name="T30" fmla="*/ 56 w 112"/>
                <a:gd name="T31" fmla="*/ 0 h 57"/>
                <a:gd name="T32" fmla="*/ 0 w 112"/>
                <a:gd name="T33" fmla="*/ 0 h 57"/>
                <a:gd name="T34" fmla="*/ 42 w 112"/>
                <a:gd name="T35" fmla="*/ 0 h 57"/>
                <a:gd name="T36" fmla="*/ 42 w 112"/>
                <a:gd name="T37" fmla="*/ 5 h 57"/>
                <a:gd name="T38" fmla="*/ 23 w 112"/>
                <a:gd name="T39" fmla="*/ 5 h 57"/>
                <a:gd name="T40" fmla="*/ 23 w 112"/>
                <a:gd name="T41" fmla="*/ 57 h 57"/>
                <a:gd name="T42" fmla="*/ 20 w 112"/>
                <a:gd name="T43" fmla="*/ 57 h 57"/>
                <a:gd name="T44" fmla="*/ 20 w 112"/>
                <a:gd name="T45" fmla="*/ 5 h 57"/>
                <a:gd name="T46" fmla="*/ 0 w 112"/>
                <a:gd name="T47" fmla="*/ 5 h 57"/>
                <a:gd name="T48" fmla="*/ 0 w 112"/>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57">
                  <a:moveTo>
                    <a:pt x="56" y="0"/>
                  </a:moveTo>
                  <a:lnTo>
                    <a:pt x="63" y="0"/>
                  </a:lnTo>
                  <a:lnTo>
                    <a:pt x="84" y="51"/>
                  </a:lnTo>
                  <a:lnTo>
                    <a:pt x="105" y="0"/>
                  </a:lnTo>
                  <a:lnTo>
                    <a:pt x="112" y="0"/>
                  </a:lnTo>
                  <a:lnTo>
                    <a:pt x="112" y="57"/>
                  </a:lnTo>
                  <a:lnTo>
                    <a:pt x="109" y="57"/>
                  </a:lnTo>
                  <a:lnTo>
                    <a:pt x="109" y="5"/>
                  </a:lnTo>
                  <a:lnTo>
                    <a:pt x="109" y="5"/>
                  </a:lnTo>
                  <a:lnTo>
                    <a:pt x="86" y="57"/>
                  </a:lnTo>
                  <a:lnTo>
                    <a:pt x="82" y="57"/>
                  </a:lnTo>
                  <a:lnTo>
                    <a:pt x="61" y="5"/>
                  </a:lnTo>
                  <a:lnTo>
                    <a:pt x="60" y="5"/>
                  </a:lnTo>
                  <a:lnTo>
                    <a:pt x="60" y="57"/>
                  </a:lnTo>
                  <a:lnTo>
                    <a:pt x="56" y="57"/>
                  </a:lnTo>
                  <a:lnTo>
                    <a:pt x="56" y="0"/>
                  </a:lnTo>
                  <a:close/>
                  <a:moveTo>
                    <a:pt x="0" y="0"/>
                  </a:moveTo>
                  <a:lnTo>
                    <a:pt x="42" y="0"/>
                  </a:lnTo>
                  <a:lnTo>
                    <a:pt x="42" y="5"/>
                  </a:lnTo>
                  <a:lnTo>
                    <a:pt x="23" y="5"/>
                  </a:lnTo>
                  <a:lnTo>
                    <a:pt x="23" y="57"/>
                  </a:lnTo>
                  <a:lnTo>
                    <a:pt x="20" y="57"/>
                  </a:lnTo>
                  <a:lnTo>
                    <a:pt x="20" y="5"/>
                  </a:lnTo>
                  <a:lnTo>
                    <a:pt x="0" y="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ya - Blank - Blu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4976208B-6111-490B-8CEC-FFB249DB2100}" type="slidenum">
              <a:rPr lang="en-US" smtClean="0"/>
              <a:pPr/>
              <a:t>‹#›</a:t>
            </a:fld>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fidential -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i="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ormAutofit/>
          </a:bodyPr>
          <a:lstStyle>
            <a:lvl1pPr>
              <a:defRPr baseline="0">
                <a:solidFill>
                  <a:schemeClr val="tx2"/>
                </a:solidFill>
              </a:defRPr>
            </a:lvl1pPr>
            <a:lvl2pPr>
              <a:defRPr b="0"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fidential - Title &amp; Subtitle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fidential - Title Only - 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lgn="ctr">
              <a:defRPr sz="2800" baseline="0"/>
            </a:lvl1pPr>
          </a:lstStyle>
          <a:p>
            <a:r>
              <a:rPr lang="en-US" dirty="0"/>
              <a:t>Click to Edit Title</a:t>
            </a:r>
          </a:p>
        </p:txBody>
      </p:sp>
      <p:sp>
        <p:nvSpPr>
          <p:cNvPr id="4" name="Slide Number Placeholder 2"/>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58731501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 - Title &amp; Content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tx2"/>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buClr>
                <a:srgbClr val="6BBAB6"/>
              </a:buClr>
              <a:defRPr baseline="0">
                <a:solidFill>
                  <a:schemeClr val="tx2"/>
                </a:solidFill>
              </a:defRPr>
            </a:lvl1pPr>
            <a:lvl2pPr>
              <a:buClr>
                <a:srgbClr val="6BBAB6"/>
              </a:buClr>
              <a:defRPr baseline="0"/>
            </a:lvl2pPr>
            <a:lvl3pPr>
              <a:buClr>
                <a:srgbClr val="6BBAB6"/>
              </a:buClr>
              <a:defRPr baseline="0"/>
            </a:lvl3pPr>
            <a:lvl4pPr>
              <a:buClr>
                <a:srgbClr val="6BBAB6"/>
              </a:buClr>
              <a:defRPr baseline="0"/>
            </a:lvl4pPr>
            <a:lvl5pPr>
              <a:buClr>
                <a:srgbClr val="6BBAB6"/>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pic>
        <p:nvPicPr>
          <p:cNvPr id="6"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497" y="135169"/>
            <a:ext cx="914366" cy="634977"/>
          </a:xfrm>
          <a:prstGeom prst="rect">
            <a:avLst/>
          </a:prstGeom>
        </p:spPr>
      </p:pic>
    </p:spTree>
    <p:extLst>
      <p:ext uri="{BB962C8B-B14F-4D97-AF65-F5344CB8AC3E}">
        <p14:creationId xmlns:p14="http://schemas.microsoft.com/office/powerpoint/2010/main" val="102491434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fidential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4721" y="1014984"/>
            <a:ext cx="3883025" cy="3639312"/>
          </a:xfrm>
        </p:spPr>
        <p:txBody>
          <a:bodyPr wrap="square" anchor="t">
            <a:normAutofit/>
          </a:bodyPr>
          <a:lstStyle>
            <a:lvl1pPr>
              <a:defRPr sz="2000" baseline="0">
                <a:solidFill>
                  <a:schemeClr val="tx2"/>
                </a:solidFill>
              </a:defRPr>
            </a:lvl1pPr>
            <a:lvl2pPr>
              <a:defRPr sz="18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defRPr baseline="0"/>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5941315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fidential - Two Content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6364" y="1014984"/>
            <a:ext cx="3883025" cy="3639312"/>
          </a:xfrm>
        </p:spPr>
        <p:txBody>
          <a:bodyPr wrap="square" anchor="t">
            <a:normAutofit/>
          </a:bodyPr>
          <a:lstStyle>
            <a:lvl1pPr>
              <a:buClr>
                <a:schemeClr val="bg1"/>
              </a:buClr>
              <a:defRPr sz="2000" baseline="0">
                <a:solidFill>
                  <a:schemeClr val="bg1"/>
                </a:solidFill>
              </a:defRPr>
            </a:lvl1pPr>
            <a:lvl2pPr>
              <a:buClr>
                <a:schemeClr val="bg1"/>
              </a:buClr>
              <a:defRPr sz="1800" baseline="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000" baseline="0">
                <a:solidFill>
                  <a:schemeClr val="bg1"/>
                </a:solidFill>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3078867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Comparison -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000" baseline="0">
                <a:solidFill>
                  <a:schemeClr val="tx2"/>
                </a:solidFill>
                <a:latin typeface="+mn-lt"/>
              </a:defRPr>
            </a:lvl1pPr>
            <a:lvl2pPr>
              <a:defRPr sz="1800" baseline="0">
                <a:latin typeface="+mn-lt"/>
              </a:defRPr>
            </a:lvl2pPr>
            <a:lvl3pPr>
              <a:defRPr sz="14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wrap="square">
            <a:normAutofit/>
          </a:bodyPr>
          <a:lstStyle>
            <a:lvl1pPr>
              <a:defRPr sz="2000" baseline="0">
                <a:solidFill>
                  <a:schemeClr val="tx2"/>
                </a:solidFill>
                <a:latin typeface="+mn-lt"/>
              </a:defRPr>
            </a:lvl1pPr>
            <a:lvl2pPr>
              <a:defRPr baseline="0">
                <a:latin typeface="+mn-lt"/>
              </a:defRPr>
            </a:lvl2pPr>
            <a:lvl3pPr>
              <a:defRPr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25941315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fidential - Content &amp; Cap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600"/>
            <a:ext cx="3127248" cy="369332"/>
          </a:xfrm>
        </p:spPr>
        <p:txBody>
          <a:bodyPr anchor="t" anchorCtr="0">
            <a:spAutoFit/>
          </a:bodyPr>
          <a:lstStyle>
            <a:lvl1pP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014216"/>
          </a:xfrm>
        </p:spPr>
        <p:txBody>
          <a:bodyPr lIns="274320" tIns="45720" rIns="457200" bIns="45720" anchor="t" anchorCtr="0">
            <a:normAutofit/>
          </a:bodyPr>
          <a:lstStyle>
            <a:lvl1pPr>
              <a:defRPr sz="2000" baseline="0">
                <a:solidFill>
                  <a:schemeClr val="tx2"/>
                </a:solidFill>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4407"/>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39143562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fidential - Case Study Only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defRPr sz="2200" baseline="0"/>
            </a:lvl1pPr>
          </a:lstStyle>
          <a:p>
            <a:r>
              <a:rPr lang="en-US" dirty="0"/>
              <a:t>Click to Edit Title</a:t>
            </a:r>
          </a:p>
        </p:txBody>
      </p:sp>
      <p:sp>
        <p:nvSpPr>
          <p:cNvPr id="21" name="Text Placeholder 2"/>
          <p:cNvSpPr>
            <a:spLocks noGrp="1"/>
          </p:cNvSpPr>
          <p:nvPr>
            <p:ph type="body" sz="quarter" idx="11" hasCustomPrompt="1"/>
          </p:nvPr>
        </p:nvSpPr>
        <p:spPr>
          <a:xfrm>
            <a:off x="0" y="634142"/>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8"/>
            <a:ext cx="6016752" cy="3730752"/>
          </a:xfrm>
        </p:spPr>
        <p:txBody>
          <a:bodyPr lIns="365760" rIns="274320" bIns="45720" anchor="t" anchorCtr="0">
            <a:normAutofit/>
          </a:bodyPr>
          <a:lstStyle>
            <a:lvl1pPr>
              <a:defRPr sz="2000" baseline="0">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6016752" y="228600"/>
            <a:ext cx="3127248"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6428232" y="994407"/>
            <a:ext cx="2286000" cy="615553"/>
          </a:xfrm>
        </p:spPr>
        <p:txBody>
          <a:bodyPr wrap="square" anchor="t" anchorCtr="0">
            <a:spAutoFit/>
          </a:bodyPr>
          <a:lstStyle>
            <a:lvl1pPr marL="0" indent="-182880" algn="l">
              <a:buFont typeface="Arial" pitchFamily="34" charset="0"/>
              <a:buNone/>
              <a:defRPr sz="2000" b="0" cap="none" baseline="0">
                <a:solidFill>
                  <a:schemeClr val="bg1"/>
                </a:solidFill>
                <a:latin typeface="+mn-lt"/>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7"/>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10105904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fidential - Blank - Whit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972517E6-58C8-49B3-A038-306AA97CE4BF}" type="slidenum">
              <a:rPr lang="en-US" smtClean="0"/>
              <a:pPr/>
              <a:t>‹#›</a:t>
            </a:fld>
            <a:endParaRPr lang="en-US" dirty="0"/>
          </a:p>
        </p:txBody>
      </p:sp>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fidential - Conten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solidFill>
                  <a:schemeClr val="bg1"/>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i="0" cap="none" baseline="0">
                <a:solidFill>
                  <a:schemeClr val="accent1">
                    <a:lumMod val="40000"/>
                    <a:lumOff val="60000"/>
                  </a:schemeClr>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4984"/>
            <a:ext cx="7891272" cy="3639312"/>
          </a:xfrm>
        </p:spPr>
        <p:txBody>
          <a:bodyPr wrap="square" anchor="t">
            <a:normAutofit/>
          </a:bodyPr>
          <a:lstStyle>
            <a:lvl1pPr>
              <a:defRPr baseline="0">
                <a:solidFill>
                  <a:schemeClr val="bg1"/>
                </a:solidFill>
              </a:defRPr>
            </a:lvl1pPr>
            <a:lvl2pPr>
              <a:defRPr b="0"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4"/>
          <p:cNvSpPr>
            <a:spLocks noGrp="1"/>
          </p:cNvSpPr>
          <p:nvPr>
            <p:ph type="sldNum" sz="quarter" idx="14"/>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fidential - Title &amp; Subtitle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stStyle>
          <a:p>
            <a:pPr lvl="0"/>
            <a:r>
              <a:rPr lang="en-US" dirty="0"/>
              <a:t>Click to edit subtitle</a:t>
            </a:r>
          </a:p>
        </p:txBody>
      </p:sp>
      <p:sp>
        <p:nvSpPr>
          <p:cNvPr id="4"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fidential - Title Only - Blu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lstStyle>
            <a:lvl1pPr algn="ctr">
              <a:defRPr sz="2800" baseline="0"/>
            </a:lvl1pPr>
          </a:lstStyle>
          <a:p>
            <a:r>
              <a:rPr lang="en-US" dirty="0"/>
              <a:t>Click to Edit Title</a:t>
            </a:r>
          </a:p>
        </p:txBody>
      </p:sp>
      <p:sp>
        <p:nvSpPr>
          <p:cNvPr id="4" name="Slide Number Placeholder 2"/>
          <p:cNvSpPr>
            <a:spLocks noGrp="1"/>
          </p:cNvSpPr>
          <p:nvPr>
            <p:ph type="sldNum" sz="quarter" idx="11"/>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ya Confidential - Title &amp; Content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7560" y="192024"/>
            <a:ext cx="7068312" cy="457200"/>
          </a:xfrm>
        </p:spPr>
        <p:txBody>
          <a:bodyPr anchor="ctr" anchorCtr="0">
            <a:noAutofit/>
          </a:bodyPr>
          <a:lstStyle>
            <a:lvl1pPr algn="l">
              <a:defRPr>
                <a:solidFill>
                  <a:schemeClr val="bg1"/>
                </a:solidFill>
              </a:defRPr>
            </a:lvl1pPr>
          </a:lstStyle>
          <a:p>
            <a:r>
              <a:rPr lang="en-US" dirty="0"/>
              <a:t>Click to Edit Title</a:t>
            </a:r>
          </a:p>
        </p:txBody>
      </p:sp>
      <p:sp>
        <p:nvSpPr>
          <p:cNvPr id="4" name="Content Placeholder 2"/>
          <p:cNvSpPr>
            <a:spLocks noGrp="1"/>
          </p:cNvSpPr>
          <p:nvPr>
            <p:ph sz="quarter" idx="11" hasCustomPrompt="1"/>
          </p:nvPr>
        </p:nvSpPr>
        <p:spPr>
          <a:xfrm>
            <a:off x="626364" y="1014984"/>
            <a:ext cx="7891272" cy="3639312"/>
          </a:xfrm>
        </p:spPr>
        <p:txBody>
          <a:bodyPr wrap="square" anchor="t" anchorCtr="0">
            <a:normAutofit/>
          </a:bodyPr>
          <a:lstStyle>
            <a:lvl1pPr>
              <a:buClr>
                <a:srgbClr val="6BBAB6"/>
              </a:buClr>
              <a:defRPr baseline="0">
                <a:solidFill>
                  <a:schemeClr val="bg1"/>
                </a:solidFill>
              </a:defRPr>
            </a:lvl1pPr>
            <a:lvl2pPr>
              <a:buClr>
                <a:srgbClr val="6BBAB6"/>
              </a:buClr>
              <a:defRPr baseline="0">
                <a:solidFill>
                  <a:schemeClr val="bg1"/>
                </a:solidFill>
              </a:defRPr>
            </a:lvl2pPr>
            <a:lvl3pPr>
              <a:buClr>
                <a:srgbClr val="6BBAB6"/>
              </a:buClr>
              <a:defRPr baseline="0">
                <a:solidFill>
                  <a:schemeClr val="bg1"/>
                </a:solidFill>
              </a:defRPr>
            </a:lvl3pPr>
            <a:lvl4pPr>
              <a:buClr>
                <a:srgbClr val="6BBAB6"/>
              </a:buClr>
              <a:defRPr baseline="0"/>
            </a:lvl4pPr>
            <a:lvl5pPr>
              <a:buClr>
                <a:srgbClr val="6BBAB6"/>
              </a:buCl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Slide Number Placeholder 3"/>
          <p:cNvSpPr>
            <a:spLocks noGrp="1"/>
          </p:cNvSpPr>
          <p:nvPr>
            <p:ph type="sldNum" sz="quarter" idx="13"/>
          </p:nvPr>
        </p:nvSpPr>
        <p:spPr/>
        <p:txBody>
          <a:bodyPr/>
          <a:lstStyle/>
          <a:p>
            <a:fld id="{972517E6-58C8-49B3-A038-306AA97CE4BF}" type="slidenum">
              <a:rPr lang="en-US" smtClean="0"/>
              <a:pPr/>
              <a:t>‹#›</a:t>
            </a:fld>
            <a:endParaRPr lang="en-US" dirty="0"/>
          </a:p>
        </p:txBody>
      </p:sp>
      <p:grpSp>
        <p:nvGrpSpPr>
          <p:cNvPr id="3" name="Group 2"/>
          <p:cNvGrpSpPr/>
          <p:nvPr userDrawn="1"/>
        </p:nvGrpSpPr>
        <p:grpSpPr>
          <a:xfrm>
            <a:off x="278497" y="137381"/>
            <a:ext cx="914400" cy="636169"/>
            <a:chOff x="278497" y="137381"/>
            <a:chExt cx="914400" cy="636169"/>
          </a:xfrm>
        </p:grpSpPr>
        <p:grpSp>
          <p:nvGrpSpPr>
            <p:cNvPr id="7" name="Group 6"/>
            <p:cNvGrpSpPr/>
            <p:nvPr userDrawn="1"/>
          </p:nvGrpSpPr>
          <p:grpSpPr>
            <a:xfrm>
              <a:off x="278497" y="535420"/>
              <a:ext cx="914400" cy="238130"/>
              <a:chOff x="278497" y="535420"/>
              <a:chExt cx="914400" cy="238130"/>
            </a:xfrm>
          </p:grpSpPr>
          <p:sp>
            <p:nvSpPr>
              <p:cNvPr id="8" name="Freeform 19"/>
              <p:cNvSpPr>
                <a:spLocks/>
              </p:cNvSpPr>
              <p:nvPr userDrawn="1"/>
            </p:nvSpPr>
            <p:spPr bwMode="auto">
              <a:xfrm>
                <a:off x="278497" y="535420"/>
                <a:ext cx="105946" cy="183672"/>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Freeform 20"/>
              <p:cNvSpPr>
                <a:spLocks noEditPoints="1"/>
              </p:cNvSpPr>
              <p:nvPr userDrawn="1"/>
            </p:nvSpPr>
            <p:spPr bwMode="auto">
              <a:xfrm>
                <a:off x="400780" y="540371"/>
                <a:ext cx="157928" cy="173771"/>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1"/>
              <p:cNvSpPr>
                <a:spLocks/>
              </p:cNvSpPr>
              <p:nvPr userDrawn="1"/>
            </p:nvSpPr>
            <p:spPr bwMode="auto">
              <a:xfrm>
                <a:off x="574056" y="535420"/>
                <a:ext cx="105946" cy="183672"/>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noEditPoints="1"/>
              </p:cNvSpPr>
              <p:nvPr userDrawn="1"/>
            </p:nvSpPr>
            <p:spPr bwMode="auto">
              <a:xfrm>
                <a:off x="690398" y="536905"/>
                <a:ext cx="20793" cy="2029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3"/>
              <p:cNvSpPr>
                <a:spLocks/>
              </p:cNvSpPr>
              <p:nvPr userDrawn="1"/>
            </p:nvSpPr>
            <p:spPr bwMode="auto">
              <a:xfrm>
                <a:off x="761688" y="540371"/>
                <a:ext cx="143571" cy="173771"/>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4"/>
              <p:cNvSpPr>
                <a:spLocks noEditPoints="1"/>
              </p:cNvSpPr>
              <p:nvPr userDrawn="1"/>
            </p:nvSpPr>
            <p:spPr bwMode="auto">
              <a:xfrm>
                <a:off x="920112" y="544826"/>
                <a:ext cx="14852" cy="16931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5"/>
              <p:cNvSpPr>
                <a:spLocks/>
              </p:cNvSpPr>
              <p:nvPr userDrawn="1"/>
            </p:nvSpPr>
            <p:spPr bwMode="auto">
              <a:xfrm>
                <a:off x="961203" y="600770"/>
                <a:ext cx="99015" cy="172780"/>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
              <p:cNvSpPr>
                <a:spLocks noEditPoints="1"/>
              </p:cNvSpPr>
              <p:nvPr userDrawn="1"/>
            </p:nvSpPr>
            <p:spPr bwMode="auto">
              <a:xfrm>
                <a:off x="1073584" y="596809"/>
                <a:ext cx="91589" cy="120798"/>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7"/>
              <p:cNvSpPr>
                <a:spLocks noEditPoints="1"/>
              </p:cNvSpPr>
              <p:nvPr userDrawn="1"/>
            </p:nvSpPr>
            <p:spPr bwMode="auto">
              <a:xfrm>
                <a:off x="1163688" y="596809"/>
                <a:ext cx="29209" cy="14852"/>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userDrawn="1"/>
          </p:nvGrpSpPr>
          <p:grpSpPr>
            <a:xfrm>
              <a:off x="514647" y="137381"/>
              <a:ext cx="442595" cy="290113"/>
              <a:chOff x="3857626" y="1555751"/>
              <a:chExt cx="1419225" cy="930275"/>
            </a:xfrm>
            <a:solidFill>
              <a:schemeClr val="bg1"/>
            </a:solidFill>
          </p:grpSpPr>
          <p:sp>
            <p:nvSpPr>
              <p:cNvPr id="18"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fidential - Comparison - Blu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4721" y="1014984"/>
            <a:ext cx="3883025" cy="3639312"/>
          </a:xfrm>
        </p:spPr>
        <p:txBody>
          <a:bodyPr wrap="square" anchor="t">
            <a:normAutofit/>
          </a:bodyPr>
          <a:lstStyle>
            <a:lvl1pPr>
              <a:defRPr sz="2000" baseline="0">
                <a:solidFill>
                  <a:schemeClr val="bg1"/>
                </a:solidFill>
              </a:defRPr>
            </a:lvl1pPr>
            <a:lvl2pPr>
              <a:defRPr sz="1800" baseline="0"/>
            </a:lvl2pPr>
            <a:lvl3pPr>
              <a:defRPr sz="1400"/>
            </a:lvl3pPr>
            <a:lvl4pPr>
              <a:defRPr sz="1200"/>
            </a:lvl4pPr>
            <a:lvl5pPr>
              <a:defRPr sz="1000" baseline="0"/>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defRPr baseline="0"/>
            </a:lvl1pPr>
            <a:lvl2pPr>
              <a:defRPr baseline="0"/>
            </a:lvl2pPr>
            <a:lvl3pPr>
              <a:defRPr baseline="0"/>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fidential - Two Content,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0" y="1014983"/>
            <a:ext cx="9144000" cy="36393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 name="Title 1"/>
          <p:cNvSpPr>
            <a:spLocks noGrp="1"/>
          </p:cNvSpPr>
          <p:nvPr>
            <p:ph type="title" hasCustomPrompt="1"/>
          </p:nvPr>
        </p:nvSpPr>
        <p:spPr>
          <a:xfrm>
            <a:off x="626364" y="192024"/>
            <a:ext cx="7891272" cy="457200"/>
          </a:xfrm>
        </p:spPr>
        <p:txBody>
          <a:bodyPr anchor="ctr" anchorCtr="0"/>
          <a:lstStyle>
            <a:lvl1pPr>
              <a:defRPr baseline="0"/>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lumMod val="40000"/>
                    <a:lumOff val="6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6364" y="1014984"/>
            <a:ext cx="3883025" cy="3639312"/>
          </a:xfrm>
        </p:spPr>
        <p:txBody>
          <a:bodyPr wrap="square" anchor="t">
            <a:normAutofit/>
          </a:bodyPr>
          <a:lstStyle>
            <a:lvl1pPr>
              <a:buClr>
                <a:schemeClr val="bg1"/>
              </a:buClr>
              <a:defRPr sz="2000" baseline="0">
                <a:solidFill>
                  <a:schemeClr val="bg1"/>
                </a:solidFill>
              </a:defRPr>
            </a:lvl1pPr>
            <a:lvl2pPr>
              <a:buClr>
                <a:schemeClr val="bg1"/>
              </a:buClr>
              <a:defRPr sz="1800" baseline="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000" baseline="0">
                <a:solidFill>
                  <a:schemeClr val="bg1"/>
                </a:solidFill>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6247" y="1014984"/>
            <a:ext cx="3886200" cy="3639312"/>
          </a:xfrm>
        </p:spPr>
        <p:txBody>
          <a:bodyPr wrap="square">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bg1"/>
              </a:buClr>
              <a:defRPr baseline="0">
                <a:solidFill>
                  <a:schemeClr val="bg1"/>
                </a:solidFill>
              </a:defRPr>
            </a:lvl4pPr>
            <a:lvl5pPr>
              <a:buClr>
                <a:schemeClr val="bg1"/>
              </a:buClr>
              <a:defRPr baseline="0">
                <a:solidFill>
                  <a:schemeClr val="bg1"/>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4" name="Slide Number Placeholder 5"/>
          <p:cNvSpPr>
            <a:spLocks noGrp="1"/>
          </p:cNvSpPr>
          <p:nvPr>
            <p:ph type="sldNum" sz="quarter" idx="17"/>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fidential - Content with Caption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7" name="Rectangle 6"/>
          <p:cNvSpPr/>
          <p:nvPr userDrawn="1"/>
        </p:nvSpPr>
        <p:spPr>
          <a:xfrm>
            <a:off x="0"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 name="Rectangle 7"/>
          <p:cNvSpPr/>
          <p:nvPr userDrawn="1"/>
        </p:nvSpPr>
        <p:spPr>
          <a:xfrm>
            <a:off x="0" y="4666653"/>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228600"/>
            <a:ext cx="3127248" cy="369332"/>
          </a:xfrm>
        </p:spPr>
        <p:txBody>
          <a:bodyPr anchor="t" anchorCtr="0">
            <a:spAutoFit/>
          </a:bodyPr>
          <a:lstStyle>
            <a:lvl1pPr defTabSz="182880">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cap="none" baseline="0">
                <a:solidFill>
                  <a:schemeClr val="bg1"/>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014216"/>
          </a:xfrm>
        </p:spPr>
        <p:txBody>
          <a:bodyPr lIns="274320" tIns="45720" rIns="457200" bIns="45720" anchor="t" anchorCtr="0">
            <a:normAutofit/>
          </a:bodyPr>
          <a:lstStyle>
            <a:lvl1pPr>
              <a:defRPr sz="2000" baseline="0">
                <a:solidFill>
                  <a:schemeClr val="bg1"/>
                </a:solidFill>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4407"/>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972517E6-58C8-49B3-A038-306AA97CE4BF}" type="slidenum">
              <a:rPr lang="en-US" smtClean="0"/>
              <a:pPr/>
              <a:t>‹#›</a:t>
            </a:fld>
            <a:endParaRPr lang="en-US" dirty="0"/>
          </a:p>
        </p:txBody>
      </p:sp>
      <p:sp>
        <p:nvSpPr>
          <p:cNvPr id="9" name="TextBox 3"/>
          <p:cNvSpPr txBox="1"/>
          <p:nvPr userDrawn="1"/>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10"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11" name="Group 10"/>
          <p:cNvGrpSpPr/>
          <p:nvPr userDrawn="1"/>
        </p:nvGrpSpPr>
        <p:grpSpPr>
          <a:xfrm>
            <a:off x="8427835" y="4765184"/>
            <a:ext cx="526892" cy="220528"/>
            <a:chOff x="6145213" y="4384676"/>
            <a:chExt cx="1582738" cy="649287"/>
          </a:xfrm>
          <a:solidFill>
            <a:schemeClr val="bg1"/>
          </a:solidFill>
        </p:grpSpPr>
        <p:sp>
          <p:nvSpPr>
            <p:cNvPr id="13"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Two Content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buClr>
                <a:schemeClr val="bg1"/>
              </a:buClr>
              <a:buSzPct val="80000"/>
              <a:defRPr sz="2000" baseline="0">
                <a:solidFill>
                  <a:schemeClr val="bg1"/>
                </a:solidFill>
                <a:latin typeface="+mn-lt"/>
              </a:defRPr>
            </a:lvl1pPr>
            <a:lvl2pPr>
              <a:buClr>
                <a:schemeClr val="bg1"/>
              </a:buClr>
              <a:buSzPct val="80000"/>
              <a:defRPr sz="1800" baseline="0">
                <a:solidFill>
                  <a:schemeClr val="bg1"/>
                </a:solidFill>
                <a:latin typeface="+mn-lt"/>
              </a:defRPr>
            </a:lvl2pPr>
            <a:lvl3pPr>
              <a:buClr>
                <a:schemeClr val="bg1"/>
              </a:buClr>
              <a:buSzPct val="100000"/>
              <a:defRPr sz="1400" baseline="0">
                <a:solidFill>
                  <a:schemeClr val="bg1"/>
                </a:solidFill>
                <a:latin typeface="+mn-lt"/>
              </a:defRPr>
            </a:lvl3pPr>
            <a:lvl4pPr>
              <a:buClr>
                <a:schemeClr val="bg1"/>
              </a:buClr>
              <a:buSzPct val="100000"/>
              <a:defRPr sz="1200" baseline="0">
                <a:solidFill>
                  <a:schemeClr val="bg1"/>
                </a:solidFill>
                <a:latin typeface="+mj-lt"/>
              </a:defRPr>
            </a:lvl4pPr>
            <a:lvl5pPr marL="914400" indent="-182880">
              <a:buClr>
                <a:schemeClr val="bg1"/>
              </a:buClr>
              <a:buSzPct val="100000"/>
              <a:defRPr sz="1000" baseline="0">
                <a:solidFill>
                  <a:schemeClr val="bg1"/>
                </a:solidFill>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7" name="Content Placeholder 4"/>
          <p:cNvSpPr>
            <a:spLocks noGrp="1"/>
          </p:cNvSpPr>
          <p:nvPr>
            <p:ph sz="quarter" idx="15" hasCustomPrompt="1"/>
          </p:nvPr>
        </p:nvSpPr>
        <p:spPr>
          <a:xfrm>
            <a:off x="4634121" y="1014984"/>
            <a:ext cx="3886200" cy="3639312"/>
          </a:xfrm>
        </p:spPr>
        <p:txBody>
          <a:bodyPr vert="horz" wrap="square" lIns="91440" tIns="45720" rIns="91440" bIns="45720" rtlCol="0" anchor="t" anchorCtr="0">
            <a:normAutofit/>
          </a:bodyPr>
          <a:lstStyle>
            <a:lvl1pPr>
              <a:buClr>
                <a:schemeClr val="bg1"/>
              </a:buClr>
              <a:defRPr lang="en-US" dirty="0" smtClean="0">
                <a:solidFill>
                  <a:schemeClr val="bg1"/>
                </a:solidFill>
              </a:defRPr>
            </a:lvl1pPr>
            <a:lvl2pPr marL="182880" indent="-182880" defTabSz="365760">
              <a:lnSpc>
                <a:spcPct val="85000"/>
              </a:lnSpc>
              <a:spcBef>
                <a:spcPts val="800"/>
              </a:spcBef>
              <a:buClr>
                <a:schemeClr val="bg1"/>
              </a:buClr>
              <a:buFont typeface="Arial" panose="020B0604020202020204" pitchFamily="34" charset="0"/>
              <a:buChar char="•"/>
              <a:defRPr lang="en-US" sz="2000" dirty="0" smtClean="0">
                <a:solidFill>
                  <a:schemeClr val="bg1"/>
                </a:solidFill>
                <a:latin typeface="+mn-lt"/>
              </a:defRPr>
            </a:lvl2pPr>
            <a:lvl3pPr marL="365760" indent="-182880" defTabSz="365760">
              <a:lnSpc>
                <a:spcPct val="85000"/>
              </a:lnSpc>
              <a:spcBef>
                <a:spcPts val="800"/>
              </a:spcBef>
              <a:buClr>
                <a:schemeClr val="bg1"/>
              </a:buClr>
              <a:buSzPct val="80000"/>
              <a:buFont typeface="Arial" panose="020B0604020202020204" pitchFamily="34" charset="0"/>
              <a:buChar char="•"/>
              <a:defRPr lang="en-US" sz="1800" dirty="0" smtClean="0">
                <a:solidFill>
                  <a:schemeClr val="bg1"/>
                </a:solidFill>
                <a:latin typeface="+mn-lt"/>
              </a:defRPr>
            </a:lvl3pPr>
            <a:lvl4pPr marL="548640" defTabSz="365760">
              <a:lnSpc>
                <a:spcPct val="85000"/>
              </a:lnSpc>
              <a:spcBef>
                <a:spcPts val="800"/>
              </a:spcBef>
              <a:buClr>
                <a:schemeClr val="bg1"/>
              </a:buClr>
              <a:defRPr lang="en-US" sz="1400" dirty="0" smtClean="0">
                <a:solidFill>
                  <a:schemeClr val="bg1"/>
                </a:solidFill>
                <a:latin typeface="+mn-lt"/>
              </a:defRPr>
            </a:lvl4pPr>
            <a:lvl5pPr marL="731520" indent="-182880" defTabSz="365760">
              <a:buClr>
                <a:schemeClr val="bg1"/>
              </a:buClr>
              <a:defRPr lang="en-US" sz="1200" dirty="0">
                <a:solidFill>
                  <a:schemeClr val="bg1"/>
                </a:solidFill>
                <a:latin typeface="+mj-lt"/>
              </a:defRPr>
            </a:lvl5pPr>
            <a:lvl6pPr marL="914400" indent="-182880" defTabSz="365760">
              <a:buClr>
                <a:schemeClr val="bg1"/>
              </a:buClr>
              <a:buSzPct val="100000"/>
              <a:buFont typeface="Calibri" panose="020F0502020204030204" pitchFamily="34" charset="0"/>
              <a:buChar char="-"/>
              <a:defRPr>
                <a:solidFill>
                  <a:schemeClr val="bg1"/>
                </a:solidFill>
                <a:latin typeface="+mj-lt"/>
              </a:defRPr>
            </a:lvl6pPr>
          </a:lstStyle>
          <a:p>
            <a:pPr lvl="1"/>
            <a:r>
              <a:rPr lang="en-US" dirty="0"/>
              <a:t>Click to add text or click an icon to add other content types.</a:t>
            </a:r>
          </a:p>
          <a:p>
            <a:pPr lvl="2"/>
            <a:r>
              <a:rPr lang="en-US" dirty="0"/>
              <a:t>Second level</a:t>
            </a:r>
          </a:p>
          <a:p>
            <a:pPr lvl="3"/>
            <a:r>
              <a:rPr lang="en-US" dirty="0"/>
              <a:t>Third level</a:t>
            </a:r>
          </a:p>
        </p:txBody>
      </p:sp>
      <p:sp>
        <p:nvSpPr>
          <p:cNvPr id="4" name="Slide Number Placeholder 5"/>
          <p:cNvSpPr>
            <a:spLocks noGrp="1"/>
          </p:cNvSpPr>
          <p:nvPr>
            <p:ph type="sldNum" sz="quarter" idx="17"/>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10847598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fidential - Case Study Only - Blu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p:cNvSpPr/>
          <p:nvPr userDrawn="1"/>
        </p:nvSpPr>
        <p:spPr>
          <a:xfrm>
            <a:off x="6016752" y="12357"/>
            <a:ext cx="312724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0" y="192024"/>
            <a:ext cx="6016752" cy="430887"/>
          </a:xfrm>
        </p:spPr>
        <p:txBody>
          <a:bodyPr lIns="182880" rIns="182880" anchor="b" anchorCtr="0">
            <a:noAutofit/>
          </a:bodyPr>
          <a:lstStyle>
            <a:lvl1pPr>
              <a:defRPr sz="2200" baseline="0"/>
            </a:lvl1pPr>
          </a:lstStyle>
          <a:p>
            <a:r>
              <a:rPr lang="en-US" dirty="0"/>
              <a:t>Click to Edit Title</a:t>
            </a:r>
          </a:p>
        </p:txBody>
      </p:sp>
      <p:sp>
        <p:nvSpPr>
          <p:cNvPr id="21" name="Text Placeholder 2"/>
          <p:cNvSpPr>
            <a:spLocks noGrp="1"/>
          </p:cNvSpPr>
          <p:nvPr>
            <p:ph type="body" sz="quarter" idx="11" hasCustomPrompt="1"/>
          </p:nvPr>
        </p:nvSpPr>
        <p:spPr>
          <a:xfrm>
            <a:off x="0" y="634142"/>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solidFill>
                <a:effectLst/>
                <a:latin typeface="+mj-lt"/>
              </a:defRPr>
            </a:lvl1pPr>
          </a:lstStyle>
          <a:p>
            <a:pPr lvl="0"/>
            <a:r>
              <a:rPr lang="en-US" dirty="0"/>
              <a:t>Click to edit subtitle</a:t>
            </a:r>
          </a:p>
        </p:txBody>
      </p:sp>
      <p:sp>
        <p:nvSpPr>
          <p:cNvPr id="5" name="Content Placeholder 3"/>
          <p:cNvSpPr>
            <a:spLocks noGrp="1"/>
          </p:cNvSpPr>
          <p:nvPr>
            <p:ph sz="quarter" idx="15" hasCustomPrompt="1"/>
          </p:nvPr>
        </p:nvSpPr>
        <p:spPr>
          <a:xfrm>
            <a:off x="0" y="920338"/>
            <a:ext cx="6016752" cy="3730752"/>
          </a:xfrm>
        </p:spPr>
        <p:txBody>
          <a:bodyPr lIns="365760" rIns="274320" bIns="45720" anchor="t" anchorCtr="0">
            <a:normAutofit/>
          </a:bodyPr>
          <a:lstStyle>
            <a:lvl1pPr>
              <a:defRPr sz="2000" baseline="0">
                <a:latin typeface="+mn-lt"/>
              </a:defRPr>
            </a:lvl1pPr>
            <a:lvl2pPr>
              <a:defRPr baseline="0">
                <a:latin typeface="+mn-lt"/>
              </a:defRPr>
            </a:lvl2pPr>
            <a:lvl3pPr>
              <a:defRPr baseline="0">
                <a:latin typeface="+mn-lt"/>
              </a:defRPr>
            </a:lvl3pPr>
            <a:lvl4pPr>
              <a:defRPr baseline="0"/>
            </a:lvl4pPr>
            <a:lvl5pPr>
              <a:defRPr baseline="0"/>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5" name="Text Placeholder 4"/>
          <p:cNvSpPr>
            <a:spLocks noGrp="1"/>
          </p:cNvSpPr>
          <p:nvPr>
            <p:ph type="body" sz="half" idx="13" hasCustomPrompt="1"/>
          </p:nvPr>
        </p:nvSpPr>
        <p:spPr>
          <a:xfrm flipH="1">
            <a:off x="6016752" y="228600"/>
            <a:ext cx="3127248" cy="369332"/>
          </a:xfrm>
        </p:spPr>
        <p:txBody>
          <a:bodyPr lIns="91440" anchor="t" anchorCtr="0">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Heading</a:t>
            </a:r>
          </a:p>
        </p:txBody>
      </p:sp>
      <p:sp>
        <p:nvSpPr>
          <p:cNvPr id="18" name="Text Placeholder 5"/>
          <p:cNvSpPr>
            <a:spLocks noGrp="1"/>
          </p:cNvSpPr>
          <p:nvPr>
            <p:ph type="body" sz="quarter" idx="14" hasCustomPrompt="1"/>
          </p:nvPr>
        </p:nvSpPr>
        <p:spPr>
          <a:xfrm>
            <a:off x="6428232" y="994407"/>
            <a:ext cx="2286000" cy="615553"/>
          </a:xfrm>
        </p:spPr>
        <p:txBody>
          <a:bodyPr wrap="square" anchor="t" anchorCtr="0">
            <a:spAutoFit/>
          </a:bodyPr>
          <a:lstStyle>
            <a:lvl1pPr marL="0" indent="-182880" algn="l">
              <a:buFont typeface="Arial" pitchFamily="34" charset="0"/>
              <a:buNone/>
              <a:defRPr sz="2000" b="0" cap="none" baseline="0">
                <a:solidFill>
                  <a:schemeClr val="bg1"/>
                </a:solidFill>
                <a:latin typeface="+mn-lt"/>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Click to edit caption text</a:t>
            </a:r>
          </a:p>
        </p:txBody>
      </p:sp>
      <p:sp>
        <p:nvSpPr>
          <p:cNvPr id="4" name="Slide Number Placeholder 6"/>
          <p:cNvSpPr>
            <a:spLocks noGrp="1"/>
          </p:cNvSpPr>
          <p:nvPr>
            <p:ph type="sldNum" sz="quarter" idx="17"/>
          </p:nvPr>
        </p:nvSpPr>
        <p:spPr/>
        <p:txBody>
          <a:bodyPr/>
          <a:lstStyle/>
          <a:p>
            <a:fld id="{972517E6-58C8-49B3-A038-306AA97CE4BF}" type="slidenum">
              <a:rPr lang="en-US" smtClean="0"/>
              <a:pPr/>
              <a:t>‹#›</a:t>
            </a:fld>
            <a:endParaRPr lang="en-US" dirty="0"/>
          </a:p>
        </p:txBody>
      </p:sp>
      <p:sp>
        <p:nvSpPr>
          <p:cNvPr id="9" name="Rectangle 8"/>
          <p:cNvSpPr/>
          <p:nvPr userDrawn="1"/>
        </p:nvSpPr>
        <p:spPr>
          <a:xfrm>
            <a:off x="0" y="4666653"/>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 name="TextBox 9"/>
          <p:cNvSpPr txBox="1"/>
          <p:nvPr userDrawn="1"/>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11" name="TextBox 10"/>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12" name="Group 11"/>
          <p:cNvGrpSpPr/>
          <p:nvPr userDrawn="1"/>
        </p:nvGrpSpPr>
        <p:grpSpPr>
          <a:xfrm>
            <a:off x="8427835" y="4765184"/>
            <a:ext cx="526892" cy="220528"/>
            <a:chOff x="6145213" y="4384676"/>
            <a:chExt cx="1582738" cy="649287"/>
          </a:xfrm>
          <a:solidFill>
            <a:schemeClr val="bg1"/>
          </a:solidFill>
        </p:grpSpPr>
        <p:sp>
          <p:nvSpPr>
            <p:cNvPr id="13" name="Freeform 12"/>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 - Blank - Blue">
    <p:spTree>
      <p:nvGrpSpPr>
        <p:cNvPr id="1" name=""/>
        <p:cNvGrpSpPr/>
        <p:nvPr/>
      </p:nvGrpSpPr>
      <p:grpSpPr>
        <a:xfrm>
          <a:off x="0" y="0"/>
          <a:ext cx="0" cy="0"/>
          <a:chOff x="0" y="0"/>
          <a:chExt cx="0" cy="0"/>
        </a:xfrm>
      </p:grpSpPr>
      <p:sp>
        <p:nvSpPr>
          <p:cNvPr id="3" name="Slide Number Placeholder 1"/>
          <p:cNvSpPr>
            <a:spLocks noGrp="1"/>
          </p:cNvSpPr>
          <p:nvPr>
            <p:ph type="sldNum" sz="quarter" idx="11"/>
          </p:nvPr>
        </p:nvSpPr>
        <p:spPr/>
        <p:txBody>
          <a:bodyPr/>
          <a:lstStyle/>
          <a:p>
            <a:fld id="{972517E6-58C8-49B3-A038-306AA97CE4BF}" type="slidenum">
              <a:rPr lang="en-US" smtClean="0"/>
              <a:pPr/>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8887"/>
            <a:ext cx="3127248" cy="369332"/>
          </a:xfrm>
        </p:spPr>
        <p:txBody>
          <a:bodyPr lIns="91440" rIns="91440" anchor="t" anchorCtr="0">
            <a:spAutoFit/>
          </a:bodyPr>
          <a:lstStyle>
            <a:lvl1pPr algn="ctr" defTabSz="182880">
              <a:spcBef>
                <a:spcPts val="0"/>
              </a:spcBef>
              <a:defRPr sz="1800" baseline="0">
                <a:solidFill>
                  <a:schemeClr val="bg1"/>
                </a:solidFill>
                <a:effectLst/>
                <a:latin typeface="+mj-lt"/>
              </a:defRPr>
            </a:lvl1pPr>
          </a:lstStyle>
          <a:p>
            <a:r>
              <a:rPr lang="en-US" dirty="0"/>
              <a:t>Click to Edit Title</a:t>
            </a:r>
          </a:p>
        </p:txBody>
      </p:sp>
      <p:sp>
        <p:nvSpPr>
          <p:cNvPr id="16" name="Text Placeholder 2"/>
          <p:cNvSpPr>
            <a:spLocks noGrp="1"/>
          </p:cNvSpPr>
          <p:nvPr>
            <p:ph type="body" sz="quarter" idx="11" hasCustomPrompt="1"/>
          </p:nvPr>
        </p:nvSpPr>
        <p:spPr>
          <a:xfrm>
            <a:off x="3127248" y="192024"/>
            <a:ext cx="6016752" cy="430887"/>
          </a:xfrm>
        </p:spPr>
        <p:txBody>
          <a:bodyPr wrap="square" lIns="274320" rIns="274320" anchor="ctr" anchorCtr="0">
            <a:noAutofit/>
          </a:bodyPr>
          <a:lstStyle>
            <a:lvl1pPr marL="0" indent="0" algn="l" defTabSz="182880">
              <a:lnSpc>
                <a:spcPct val="100000"/>
              </a:lnSpc>
              <a:spcBef>
                <a:spcPts val="0"/>
              </a:spcBef>
              <a:buFont typeface="Arial" pitchFamily="34" charset="0"/>
              <a:buNone/>
              <a:defRPr sz="2200" b="0" i="0" cap="none" baseline="0">
                <a:solidFill>
                  <a:schemeClr val="tx2"/>
                </a:solidFill>
                <a:effectLst/>
                <a:latin typeface="+mj-lt"/>
              </a:defRPr>
            </a:lvl1pPr>
            <a:lvl2pPr marL="0" indent="0" algn="r">
              <a:buFontTx/>
              <a:buNone/>
              <a:defRPr sz="1400" b="1">
                <a:solidFill>
                  <a:schemeClr val="bg1"/>
                </a:solidFill>
              </a:defRPr>
            </a:lvl2pPr>
            <a:lvl3pPr marL="182880" indent="0" algn="r">
              <a:buFontTx/>
              <a:buNone/>
              <a:defRPr sz="1400" b="1">
                <a:solidFill>
                  <a:schemeClr val="bg1"/>
                </a:solidFill>
              </a:defRPr>
            </a:lvl3pPr>
            <a:lvl4pPr marL="365760" indent="0" algn="r">
              <a:buFontTx/>
              <a:buNone/>
              <a:defRPr sz="1400" b="1">
                <a:solidFill>
                  <a:schemeClr val="bg1"/>
                </a:solidFill>
              </a:defRPr>
            </a:lvl4pPr>
            <a:lvl5pPr marL="548640" indent="0" algn="r">
              <a:buFontTx/>
              <a:buNone/>
              <a:defRPr sz="1400" b="1">
                <a:solidFill>
                  <a:schemeClr val="bg1"/>
                </a:solidFill>
              </a:defRPr>
            </a:lvl5pPr>
          </a:lstStyle>
          <a:p>
            <a:pPr lvl="0"/>
            <a:r>
              <a:rPr lang="en-US" dirty="0"/>
              <a:t>Click to Edit Subtitle</a:t>
            </a:r>
          </a:p>
        </p:txBody>
      </p:sp>
      <p:sp>
        <p:nvSpPr>
          <p:cNvPr id="5" name="Content Placeholder 3"/>
          <p:cNvSpPr>
            <a:spLocks noGrp="1"/>
          </p:cNvSpPr>
          <p:nvPr>
            <p:ph sz="quarter" idx="14" hasCustomPrompt="1"/>
          </p:nvPr>
        </p:nvSpPr>
        <p:spPr>
          <a:xfrm>
            <a:off x="3127248" y="636359"/>
            <a:ext cx="6016752" cy="4507141"/>
          </a:xfrm>
        </p:spPr>
        <p:txBody>
          <a:bodyPr vert="horz" wrap="square" lIns="274320" tIns="45720" rIns="457200" bIns="91440" rtlCol="0" anchor="t" anchorCtr="0">
            <a:normAutofit/>
          </a:bodyPr>
          <a:lstStyle>
            <a:lvl1pPr>
              <a:defRPr lang="en-US" dirty="0" smtClean="0">
                <a:latin typeface="+mn-lt"/>
              </a:defRPr>
            </a:lvl1pPr>
            <a:lvl2pPr>
              <a:defRPr lang="en-US" dirty="0" smtClean="0">
                <a:latin typeface="+mn-lt"/>
              </a:defRPr>
            </a:lvl2pPr>
            <a:lvl3pPr>
              <a:defRPr lang="en-US" dirty="0" smtClean="0">
                <a:latin typeface="+mn-lt"/>
              </a:defRPr>
            </a:lvl3pPr>
          </a:lstStyle>
          <a:p>
            <a:pPr lvl="0"/>
            <a:r>
              <a:rPr lang="en-US" dirty="0"/>
              <a:t>Click to add text or click an icon to add other content types.</a:t>
            </a:r>
          </a:p>
          <a:p>
            <a:pPr lvl="1"/>
            <a:r>
              <a:rPr lang="en-US" dirty="0"/>
              <a:t>Second level</a:t>
            </a:r>
          </a:p>
          <a:p>
            <a:pPr lvl="2"/>
            <a:r>
              <a:rPr lang="en-US" dirty="0"/>
              <a:t>Third level</a:t>
            </a:r>
          </a:p>
        </p:txBody>
      </p:sp>
      <p:sp>
        <p:nvSpPr>
          <p:cNvPr id="12" name="Text Placeholder 4"/>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solidFill>
                <a:effectLst/>
                <a:latin typeface="+mn-lt"/>
              </a:defRPr>
            </a:lvl1pPr>
          </a:lstStyle>
          <a:p>
            <a:pPr lvl="0"/>
            <a:r>
              <a:rPr lang="en-US" dirty="0"/>
              <a:t>Click to edit caption text</a:t>
            </a:r>
          </a:p>
        </p:txBody>
      </p:sp>
      <p:sp>
        <p:nvSpPr>
          <p:cNvPr id="4" name="Slide Number Placeholder 5"/>
          <p:cNvSpPr>
            <a:spLocks noGrp="1"/>
          </p:cNvSpPr>
          <p:nvPr>
            <p:ph type="sldNum" sz="quarter" idx="16"/>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4105079582"/>
      </p:ext>
    </p:extLst>
  </p:cSld>
  <p:clrMapOvr>
    <a:masterClrMapping/>
  </p:clrMapOvr>
  <p:transition>
    <p:fade/>
  </p:transition>
  <p:extLst>
    <p:ext uri="{DCECCB84-F9BA-43D5-87BE-67443E8EF086}">
      <p15:sldGuideLst xmlns:p15="http://schemas.microsoft.com/office/powerpoint/2012/main">
        <p15:guide id="1" pos="196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Main Customer Success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Success - 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85003"/>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4"/>
            <a:ext cx="2450592" cy="502920"/>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8427835" y="4765184"/>
            <a:ext cx="526892" cy="220528"/>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10" name="Text Placeholder 9"/>
          <p:cNvSpPr>
            <a:spLocks noGrp="1"/>
          </p:cNvSpPr>
          <p:nvPr>
            <p:ph type="body" sz="quarter" idx="20" hasCustomPrompt="1"/>
          </p:nvPr>
        </p:nvSpPr>
        <p:spPr>
          <a:xfrm>
            <a:off x="1" y="4728518"/>
            <a:ext cx="6510268" cy="184150"/>
          </a:xfrm>
        </p:spPr>
        <p:txBody>
          <a:bodyPr>
            <a:noAutofit/>
          </a:bodyPr>
          <a:lstStyle>
            <a:lvl1pPr marL="0" indent="0" algn="ctr">
              <a:buNone/>
              <a:defRPr sz="1200" baseline="0"/>
            </a:lvl1pPr>
            <a:lvl2pPr marL="182880" indent="0">
              <a:buNone/>
              <a:defRPr/>
            </a:lvl2pPr>
            <a:lvl3pPr marL="365760" indent="0">
              <a:buNone/>
              <a:defRPr/>
            </a:lvl3pPr>
            <a:lvl4pPr marL="548640" indent="0">
              <a:buNone/>
              <a:defRPr/>
            </a:lvl4pPr>
            <a:lvl5pPr marL="731520" indent="0">
              <a:buNone/>
              <a:defRPr/>
            </a:lvl5pPr>
          </a:lstStyle>
          <a:p>
            <a:pPr lvl="0"/>
            <a:r>
              <a:rPr lang="en-US" dirty="0"/>
              <a:t>Click to add URL to online story</a:t>
            </a:r>
          </a:p>
        </p:txBody>
      </p:sp>
    </p:spTree>
  </p:cSld>
  <p:clrMapOvr>
    <a:masterClrMapping/>
  </p:clrMapOvr>
  <p:transition>
    <p:fade/>
  </p:transition>
  <p:extLst>
    <p:ext uri="{DCECCB84-F9BA-43D5-87BE-67443E8EF086}">
      <p15:sldGuideLst xmlns:p15="http://schemas.microsoft.com/office/powerpoint/2012/main">
        <p15:guide id="1" pos="41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S - Customer Validation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92024"/>
            <a:ext cx="6510269" cy="429768"/>
          </a:xfrm>
        </p:spPr>
        <p:txBody>
          <a:bodyPr lIns="182880" rIns="182880"/>
          <a:lstStyle>
            <a:lvl1pPr algn="ctr">
              <a:defRPr sz="2200" baseline="0">
                <a:latin typeface="+mj-lt"/>
              </a:defRPr>
            </a:lvl1pPr>
          </a:lstStyle>
          <a:p>
            <a:r>
              <a:rPr lang="en-US" dirty="0"/>
              <a:t>Customer Validation - Click to Edit Title</a:t>
            </a:r>
          </a:p>
        </p:txBody>
      </p:sp>
      <p:sp>
        <p:nvSpPr>
          <p:cNvPr id="21" name="Text Placeholder 2"/>
          <p:cNvSpPr>
            <a:spLocks noGrp="1"/>
          </p:cNvSpPr>
          <p:nvPr>
            <p:ph type="body" sz="quarter" idx="11" hasCustomPrompt="1"/>
          </p:nvPr>
        </p:nvSpPr>
        <p:spPr>
          <a:xfrm>
            <a:off x="6510270" y="226814"/>
            <a:ext cx="2633730" cy="369332"/>
          </a:xfrm>
        </p:spPr>
        <p:txBody>
          <a:bodyPr wrap="square" anchor="ctr">
            <a:spAutoFit/>
          </a:bodyPr>
          <a:lstStyle>
            <a:lvl1pPr marL="0" indent="0" algn="ctr" defTabSz="182880">
              <a:lnSpc>
                <a:spcPct val="100000"/>
              </a:lnSpc>
              <a:spcBef>
                <a:spcPts val="0"/>
              </a:spcBef>
              <a:buFont typeface="Arial" pitchFamily="34" charset="0"/>
              <a:buNone/>
              <a:defRPr sz="1800" b="0" cap="none" baseline="0">
                <a:solidFill>
                  <a:schemeClr val="bg1"/>
                </a:solidFill>
                <a:effectLst/>
                <a:latin typeface="+mj-lt"/>
              </a:defRPr>
            </a:lvl1pPr>
          </a:lstStyle>
          <a:p>
            <a:pPr lvl="0"/>
            <a:r>
              <a:rPr lang="en-US" dirty="0"/>
              <a:t>Click to Edit Industry</a:t>
            </a:r>
          </a:p>
        </p:txBody>
      </p:sp>
      <p:sp>
        <p:nvSpPr>
          <p:cNvPr id="5" name="Content Placeholder 3"/>
          <p:cNvSpPr>
            <a:spLocks noGrp="1"/>
          </p:cNvSpPr>
          <p:nvPr>
            <p:ph sz="quarter" idx="15" hasCustomPrompt="1"/>
          </p:nvPr>
        </p:nvSpPr>
        <p:spPr>
          <a:xfrm>
            <a:off x="0" y="643514"/>
            <a:ext cx="6510270" cy="4092469"/>
          </a:xfrm>
        </p:spPr>
        <p:txBody>
          <a:bodyPr wrap="square" lIns="365760" rIns="274320" anchor="t">
            <a:normAutofit/>
          </a:bodyPr>
          <a:lstStyle>
            <a:lvl1pPr>
              <a:defRPr sz="2000" baseline="0">
                <a:latin typeface="+mn-lt"/>
              </a:defRPr>
            </a:lvl1pPr>
            <a:lvl2pPr>
              <a:defRPr sz="1800" baseline="0">
                <a:latin typeface="+mn-lt"/>
              </a:defRPr>
            </a:lvl2pPr>
            <a:lvl3pPr>
              <a:defRPr sz="1600" baseline="0">
                <a:latin typeface="+mn-lt"/>
              </a:defRPr>
            </a:lvl3pPr>
            <a:lvl4pPr>
              <a:defRPr baseline="0">
                <a:latin typeface="+mj-lt"/>
              </a:defRPr>
            </a:lvl4pPr>
            <a:lvl5pPr>
              <a:defRPr baseline="0">
                <a:latin typeface="+mj-lt"/>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8" name="Text Placeholder 4"/>
          <p:cNvSpPr>
            <a:spLocks noGrp="1"/>
          </p:cNvSpPr>
          <p:nvPr>
            <p:ph type="body" sz="quarter" idx="14" hasCustomPrompt="1"/>
          </p:nvPr>
        </p:nvSpPr>
        <p:spPr>
          <a:xfrm>
            <a:off x="6602878" y="776288"/>
            <a:ext cx="2448000" cy="2867308"/>
          </a:xfrm>
        </p:spPr>
        <p:txBody>
          <a:bodyPr wrap="square" anchor="t">
            <a:normAutofit/>
          </a:bodyPr>
          <a:lstStyle>
            <a:lvl1pPr marL="0" indent="-182880">
              <a:lnSpc>
                <a:spcPct val="85000"/>
              </a:lnSpc>
              <a:buFont typeface="Arial" pitchFamily="34" charset="0"/>
              <a:buNone/>
              <a:defRPr sz="1600" b="0" cap="none" baseline="0">
                <a:solidFill>
                  <a:schemeClr val="bg1"/>
                </a:solidFill>
              </a:defRPr>
            </a:lvl1pPr>
            <a:lvl2pPr marL="0" indent="0">
              <a:buFontTx/>
              <a:buNone/>
              <a:defRPr/>
            </a:lvl2pPr>
            <a:lvl3pPr marL="182880" indent="0">
              <a:buFontTx/>
              <a:buNone/>
              <a:defRPr/>
            </a:lvl3pPr>
            <a:lvl4pPr marL="365760" indent="0">
              <a:buFontTx/>
              <a:buNone/>
              <a:defRPr/>
            </a:lvl4pPr>
            <a:lvl5pPr marL="548640" indent="0">
              <a:buFontTx/>
              <a:buNone/>
              <a:defRPr/>
            </a:lvl5pPr>
          </a:lstStyle>
          <a:p>
            <a:pPr lvl="0"/>
            <a:r>
              <a:rPr lang="en-US" dirty="0"/>
              <a:t>“Add a customer win quote here regarding “Expected Results” and/or how the organization has been using SAS in the past.</a:t>
            </a:r>
          </a:p>
          <a:p>
            <a:pPr lvl="0"/>
            <a:r>
              <a:rPr lang="en-US" dirty="0"/>
              <a:t>If the name and title are unavailable, add the company name only.”</a:t>
            </a:r>
          </a:p>
        </p:txBody>
      </p:sp>
      <p:sp>
        <p:nvSpPr>
          <p:cNvPr id="4" name="Text Placeholder 5"/>
          <p:cNvSpPr>
            <a:spLocks noGrp="1"/>
          </p:cNvSpPr>
          <p:nvPr>
            <p:ph type="body" sz="quarter" idx="16" hasCustomPrompt="1"/>
          </p:nvPr>
        </p:nvSpPr>
        <p:spPr>
          <a:xfrm>
            <a:off x="6598393" y="3649609"/>
            <a:ext cx="2450592" cy="286232"/>
          </a:xfrm>
        </p:spPr>
        <p:txBody>
          <a:bodyPr anchor="b" anchorCtr="0">
            <a:normAutofit/>
          </a:bodyPr>
          <a:lstStyle>
            <a:lvl1pPr marL="0" indent="0" algn="l">
              <a:lnSpc>
                <a:spcPct val="85000"/>
              </a:lnSpc>
              <a:buNone/>
              <a:defRPr sz="1400" b="0">
                <a:solidFill>
                  <a:schemeClr val="bg1"/>
                </a:solidFill>
                <a:effectLst/>
                <a:latin typeface="+mn-lt"/>
              </a:defRPr>
            </a:lvl1pPr>
          </a:lstStyle>
          <a:p>
            <a:pPr lvl="0"/>
            <a:r>
              <a:rPr lang="en-US" dirty="0"/>
              <a:t>Spokesperson’s Name</a:t>
            </a:r>
          </a:p>
        </p:txBody>
      </p:sp>
      <p:sp>
        <p:nvSpPr>
          <p:cNvPr id="7" name="Text Placeholder 6"/>
          <p:cNvSpPr>
            <a:spLocks noGrp="1"/>
          </p:cNvSpPr>
          <p:nvPr>
            <p:ph type="body" sz="quarter" idx="17" hasCustomPrompt="1"/>
          </p:nvPr>
        </p:nvSpPr>
        <p:spPr>
          <a:xfrm>
            <a:off x="6598393" y="3941853"/>
            <a:ext cx="2450592" cy="501885"/>
          </a:xfrm>
        </p:spPr>
        <p:txBody>
          <a:bodyPr wrap="square" anchor="t">
            <a:normAutofit/>
          </a:bodyPr>
          <a:lstStyle>
            <a:lvl1pPr marL="182880" indent="0" algn="l">
              <a:lnSpc>
                <a:spcPct val="85000"/>
              </a:lnSpc>
              <a:buNone/>
              <a:defRPr sz="1200">
                <a:solidFill>
                  <a:schemeClr val="bg1">
                    <a:lumMod val="85000"/>
                  </a:schemeClr>
                </a:solidFill>
                <a:effectLst/>
              </a:defRPr>
            </a:lvl1pPr>
          </a:lstStyle>
          <a:p>
            <a:pPr lvl="0"/>
            <a:r>
              <a:rPr lang="en-US" dirty="0"/>
              <a:t>Spokesperson’s Job Title</a:t>
            </a:r>
          </a:p>
        </p:txBody>
      </p:sp>
      <p:sp>
        <p:nvSpPr>
          <p:cNvPr id="3" name="Slide Number Placeholder 8"/>
          <p:cNvSpPr>
            <a:spLocks noGrp="1"/>
          </p:cNvSpPr>
          <p:nvPr>
            <p:ph type="sldNum" sz="quarter" idx="18"/>
          </p:nvPr>
        </p:nvSpPr>
        <p:spPr>
          <a:xfrm>
            <a:off x="0" y="4912668"/>
            <a:ext cx="914400" cy="230832"/>
          </a:xfrm>
        </p:spPr>
        <p:txBody>
          <a:bodyPr/>
          <a:lstStyle>
            <a:lvl1pPr algn="l">
              <a:defRPr/>
            </a:lvl1pPr>
          </a:lstStyle>
          <a:p>
            <a:fld id="{4976208B-6111-490B-8CEC-FFB249DB2100}" type="slidenum">
              <a:rPr lang="en-US" smtClean="0"/>
              <a:pPr/>
              <a:t>‹#›</a:t>
            </a:fld>
            <a:endParaRPr lang="en-US" dirty="0"/>
          </a:p>
        </p:txBody>
      </p:sp>
      <p:grpSp>
        <p:nvGrpSpPr>
          <p:cNvPr id="23" name="Group 22"/>
          <p:cNvGrpSpPr/>
          <p:nvPr userDrawn="1"/>
        </p:nvGrpSpPr>
        <p:grpSpPr>
          <a:xfrm>
            <a:off x="8427835" y="4765184"/>
            <a:ext cx="526892" cy="220528"/>
            <a:chOff x="6145213" y="4384676"/>
            <a:chExt cx="1582738" cy="649287"/>
          </a:xfrm>
          <a:solidFill>
            <a:schemeClr val="bg1"/>
          </a:solidFill>
        </p:grpSpPr>
        <p:sp>
          <p:nvSpPr>
            <p:cNvPr id="24"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p:cNvSpPr>
            <a:spLocks noGrp="1"/>
          </p:cNvSpPr>
          <p:nvPr>
            <p:ph type="body" sz="quarter" idx="19" hasCustomPrompt="1"/>
          </p:nvPr>
        </p:nvSpPr>
        <p:spPr>
          <a:xfrm>
            <a:off x="6507280" y="4735984"/>
            <a:ext cx="1484986" cy="292100"/>
          </a:xfrm>
        </p:spPr>
        <p:txBody>
          <a:bodyPr anchor="ctr" anchorCtr="0">
            <a:noAutofit/>
          </a:bodyPr>
          <a:lstStyle>
            <a:lvl1pPr marL="0" indent="0">
              <a:buNone/>
              <a:defRPr sz="1200" baseline="0">
                <a:solidFill>
                  <a:schemeClr val="bg1"/>
                </a:solidFill>
                <a:latin typeface="+mn-lt"/>
              </a:defRPr>
            </a:lvl1pPr>
          </a:lstStyle>
          <a:p>
            <a:pPr lvl="0"/>
            <a:r>
              <a:rPr lang="en-US" dirty="0"/>
              <a:t>Partner Name</a:t>
            </a:r>
          </a:p>
        </p:txBody>
      </p:sp>
      <p:sp>
        <p:nvSpPr>
          <p:cNvPr id="6" name="TextBox 5"/>
          <p:cNvSpPr txBox="1"/>
          <p:nvPr userDrawn="1"/>
        </p:nvSpPr>
        <p:spPr>
          <a:xfrm>
            <a:off x="3440649" y="4782265"/>
            <a:ext cx="2276795" cy="230832"/>
          </a:xfrm>
          <a:prstGeom prst="rect">
            <a:avLst/>
          </a:prstGeom>
          <a:noFill/>
        </p:spPr>
        <p:txBody>
          <a:bodyPr wrap="square" lIns="45720" r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accent1"/>
                </a:solidFill>
              </a:rPr>
              <a:t>For One-to-One Customer Use Only</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image" Target="../media/image7.png"/><Relationship Id="rId5" Type="http://schemas.openxmlformats.org/officeDocument/2006/relationships/slideLayout" Target="../slideLayouts/slideLayout48.xml"/><Relationship Id="rId10" Type="http://schemas.openxmlformats.org/officeDocument/2006/relationships/theme" Target="../theme/theme5.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6.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64" r:id="rId8"/>
    <p:sldLayoutId id="2147483965" r:id="rId9"/>
    <p:sldLayoutId id="2147483936" r:id="rId10"/>
    <p:sldLayoutId id="2147483937" r:id="rId11"/>
    <p:sldLayoutId id="2147483938" r:id="rId12"/>
    <p:sldLayoutId id="2147483939" r:id="rId13"/>
    <p:sldLayoutId id="2147483940" r:id="rId14"/>
    <p:sldLayoutId id="2147483935" r:id="rId15"/>
    <p:sldLayoutId id="2147483941" r:id="rId16"/>
    <p:sldLayoutId id="2147483963" r:id="rId17"/>
    <p:sldLayoutId id="2147483942" r:id="rId18"/>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a:t>Click to edit Master title style</a:t>
            </a:r>
            <a:endParaRPr lang="en-US" dirty="0"/>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17"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01218525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accent1">
            <a:lumMod val="40000"/>
            <a:lumOff val="60000"/>
          </a:schemeClr>
        </a:buClr>
        <a:buSzPct val="80000"/>
        <a:buFont typeface="Arial" pitchFamily="34" charset="0"/>
        <a:buChar char="•"/>
        <a:defRPr sz="2000" b="0" kern="1200" cap="none" baseline="0">
          <a:solidFill>
            <a:schemeClr val="accent1">
              <a:lumMod val="40000"/>
              <a:lumOff val="60000"/>
            </a:schemeClr>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bg1">
            <a:lumMod val="75000"/>
          </a:schemeClr>
        </a:buClr>
        <a:buSzPct val="80000"/>
        <a:buFont typeface="Arial" pitchFamily="34" charset="0"/>
        <a:buChar char="•"/>
        <a:tabLst/>
        <a:defRPr sz="1800" kern="1200" baseline="0">
          <a:solidFill>
            <a:schemeClr val="bg1">
              <a:lumMod val="7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bg1">
            <a:lumMod val="75000"/>
          </a:schemeClr>
        </a:buClr>
        <a:buSzPct val="100000"/>
        <a:buFont typeface="Calibri" panose="020F0502020204030204" pitchFamily="34" charset="0"/>
        <a:buChar char="-"/>
        <a:defRPr sz="1400" kern="1200" baseline="0">
          <a:solidFill>
            <a:schemeClr val="bg1">
              <a:lumMod val="7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1447560" y="192024"/>
            <a:ext cx="706831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sp>
        <p:nvSpPr>
          <p:cNvPr id="8"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grpSp>
        <p:nvGrpSpPr>
          <p:cNvPr id="18" name="Group 17"/>
          <p:cNvGrpSpPr>
            <a:grpSpLocks noChangeAspect="1"/>
          </p:cNvGrpSpPr>
          <p:nvPr userDrawn="1"/>
        </p:nvGrpSpPr>
        <p:grpSpPr>
          <a:xfrm>
            <a:off x="278497" y="137381"/>
            <a:ext cx="914400" cy="636169"/>
            <a:chOff x="3100388" y="1555751"/>
            <a:chExt cx="2932113" cy="2039938"/>
          </a:xfrm>
        </p:grpSpPr>
        <p:grpSp>
          <p:nvGrpSpPr>
            <p:cNvPr id="19" name="Group 18"/>
            <p:cNvGrpSpPr/>
            <p:nvPr userDrawn="1"/>
          </p:nvGrpSpPr>
          <p:grpSpPr>
            <a:xfrm>
              <a:off x="3100388" y="2832101"/>
              <a:ext cx="2932113" cy="763588"/>
              <a:chOff x="3100388" y="2832101"/>
              <a:chExt cx="2932113" cy="763588"/>
            </a:xfrm>
            <a:solidFill>
              <a:srgbClr val="1F344C"/>
            </a:solidFill>
          </p:grpSpPr>
          <p:sp>
            <p:nvSpPr>
              <p:cNvPr id="23" name="Freeform 19"/>
              <p:cNvSpPr>
                <a:spLocks/>
              </p:cNvSpPr>
              <p:nvPr userDrawn="1"/>
            </p:nvSpPr>
            <p:spPr bwMode="auto">
              <a:xfrm>
                <a:off x="3100388" y="2832101"/>
                <a:ext cx="339725" cy="588963"/>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noEditPoints="1"/>
              </p:cNvSpPr>
              <p:nvPr userDrawn="1"/>
            </p:nvSpPr>
            <p:spPr bwMode="auto">
              <a:xfrm>
                <a:off x="3492501" y="2847976"/>
                <a:ext cx="506413" cy="557213"/>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p:cNvSpPr>
              <p:nvPr userDrawn="1"/>
            </p:nvSpPr>
            <p:spPr bwMode="auto">
              <a:xfrm>
                <a:off x="4048126" y="2832101"/>
                <a:ext cx="339725" cy="588963"/>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4421188" y="2836863"/>
                <a:ext cx="66675" cy="6508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9788" y="2847976"/>
                <a:ext cx="460375" cy="557213"/>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noEditPoints="1"/>
              </p:cNvSpPr>
              <p:nvPr userDrawn="1"/>
            </p:nvSpPr>
            <p:spPr bwMode="auto">
              <a:xfrm>
                <a:off x="5157788" y="2862263"/>
                <a:ext cx="47625" cy="54292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5289551" y="3041651"/>
                <a:ext cx="317500" cy="554038"/>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noEditPoints="1"/>
              </p:cNvSpPr>
              <p:nvPr userDrawn="1"/>
            </p:nvSpPr>
            <p:spPr bwMode="auto">
              <a:xfrm>
                <a:off x="5649913" y="3028951"/>
                <a:ext cx="293688" cy="387350"/>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userDrawn="1"/>
            </p:nvSpPr>
            <p:spPr bwMode="auto">
              <a:xfrm>
                <a:off x="5938838" y="3028951"/>
                <a:ext cx="93663" cy="47625"/>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userDrawn="1"/>
          </p:nvGrpSpPr>
          <p:grpSpPr>
            <a:xfrm>
              <a:off x="3857626" y="1555751"/>
              <a:ext cx="1419225" cy="930275"/>
              <a:chOff x="3857626" y="1555751"/>
              <a:chExt cx="1419225" cy="930275"/>
            </a:xfrm>
            <a:solidFill>
              <a:srgbClr val="00929F"/>
            </a:solidFill>
          </p:grpSpPr>
          <p:sp>
            <p:nvSpPr>
              <p:cNvPr id="21"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37813842"/>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66" r:id="rId6"/>
    <p:sldLayoutId id="2147483950" r:id="rId7"/>
    <p:sldLayoutId id="2147483951" r:id="rId8"/>
  </p:sldLayoutIdLst>
  <p:transition>
    <p:fade/>
  </p:transition>
  <p:hf sldNum="0" hdr="0" ftr="0" dt="0"/>
  <p:txStyles>
    <p:titleStyle>
      <a:lvl1pPr algn="l"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rgbClr val="19BBB7"/>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rgbClr val="19BBB7"/>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rgbClr val="19BBB7"/>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8425797" y="4765184"/>
            <a:ext cx="526892" cy="220528"/>
            <a:chOff x="6145213" y="4384676"/>
            <a:chExt cx="1582738" cy="649287"/>
          </a:xfrm>
          <a:solidFill>
            <a:schemeClr val="tx2"/>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itle Placeholder 1"/>
          <p:cNvSpPr>
            <a:spLocks noGrp="1"/>
          </p:cNvSpPr>
          <p:nvPr>
            <p:ph type="title"/>
          </p:nvPr>
        </p:nvSpPr>
        <p:spPr>
          <a:xfrm>
            <a:off x="1447560" y="192024"/>
            <a:ext cx="706831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4" name="Slide Number Placeholder 3"/>
          <p:cNvSpPr>
            <a:spLocks noGrp="1"/>
          </p:cNvSpPr>
          <p:nvPr>
            <p:ph type="sldNum" sz="quarter" idx="4"/>
          </p:nvPr>
        </p:nvSpPr>
        <p:spPr>
          <a:xfrm>
            <a:off x="4114800" y="4754880"/>
            <a:ext cx="914400" cy="230832"/>
          </a:xfrm>
          <a:prstGeom prst="rect">
            <a:avLst/>
          </a:prstGeom>
        </p:spPr>
        <p:txBody>
          <a:bodyPr vert="horz" lIns="91440" tIns="45720" rIns="91440" bIns="45720" rtlCol="0" anchor="b">
            <a:spAutoFit/>
          </a:bodyPr>
          <a:lstStyle>
            <a:lvl1pPr algn="ctr" defTabSz="182880">
              <a:defRPr sz="900">
                <a:solidFill>
                  <a:schemeClr val="bg1">
                    <a:lumMod val="65000"/>
                  </a:schemeClr>
                </a:solidFill>
              </a:defRPr>
            </a:lvl1pPr>
          </a:lstStyle>
          <a:p>
            <a:fld id="{4976208B-6111-490B-8CEC-FFB249DB2100}" type="slidenum">
              <a:rPr lang="en-US" smtClean="0"/>
              <a:pPr/>
              <a:t>‹#›</a:t>
            </a:fld>
            <a:endParaRPr lang="en-US" dirty="0"/>
          </a:p>
        </p:txBody>
      </p:sp>
      <p:grpSp>
        <p:nvGrpSpPr>
          <p:cNvPr id="2" name="Group 1"/>
          <p:cNvGrpSpPr/>
          <p:nvPr userDrawn="1"/>
        </p:nvGrpSpPr>
        <p:grpSpPr>
          <a:xfrm>
            <a:off x="278497" y="535420"/>
            <a:ext cx="914400" cy="238130"/>
            <a:chOff x="278497" y="535420"/>
            <a:chExt cx="914400" cy="238130"/>
          </a:xfrm>
        </p:grpSpPr>
        <p:sp>
          <p:nvSpPr>
            <p:cNvPr id="23" name="Freeform 19"/>
            <p:cNvSpPr>
              <a:spLocks/>
            </p:cNvSpPr>
            <p:nvPr userDrawn="1"/>
          </p:nvSpPr>
          <p:spPr bwMode="auto">
            <a:xfrm>
              <a:off x="278497" y="535420"/>
              <a:ext cx="105946" cy="183672"/>
            </a:xfrm>
            <a:custGeom>
              <a:avLst/>
              <a:gdLst>
                <a:gd name="T0" fmla="*/ 269 w 428"/>
                <a:gd name="T1" fmla="*/ 2 h 741"/>
                <a:gd name="T2" fmla="*/ 337 w 428"/>
                <a:gd name="T3" fmla="*/ 21 h 741"/>
                <a:gd name="T4" fmla="*/ 393 w 428"/>
                <a:gd name="T5" fmla="*/ 57 h 741"/>
                <a:gd name="T6" fmla="*/ 387 w 428"/>
                <a:gd name="T7" fmla="*/ 105 h 741"/>
                <a:gd name="T8" fmla="*/ 346 w 428"/>
                <a:gd name="T9" fmla="*/ 66 h 741"/>
                <a:gd name="T10" fmla="*/ 292 w 428"/>
                <a:gd name="T11" fmla="*/ 42 h 741"/>
                <a:gd name="T12" fmla="*/ 229 w 428"/>
                <a:gd name="T13" fmla="*/ 33 h 741"/>
                <a:gd name="T14" fmla="*/ 176 w 428"/>
                <a:gd name="T15" fmla="*/ 38 h 741"/>
                <a:gd name="T16" fmla="*/ 128 w 428"/>
                <a:gd name="T17" fmla="*/ 57 h 741"/>
                <a:gd name="T18" fmla="*/ 87 w 428"/>
                <a:gd name="T19" fmla="*/ 88 h 741"/>
                <a:gd name="T20" fmla="*/ 58 w 428"/>
                <a:gd name="T21" fmla="*/ 131 h 741"/>
                <a:gd name="T22" fmla="*/ 48 w 428"/>
                <a:gd name="T23" fmla="*/ 186 h 741"/>
                <a:gd name="T24" fmla="*/ 57 w 428"/>
                <a:gd name="T25" fmla="*/ 238 h 741"/>
                <a:gd name="T26" fmla="*/ 82 w 428"/>
                <a:gd name="T27" fmla="*/ 278 h 741"/>
                <a:gd name="T28" fmla="*/ 118 w 428"/>
                <a:gd name="T29" fmla="*/ 307 h 741"/>
                <a:gd name="T30" fmla="*/ 163 w 428"/>
                <a:gd name="T31" fmla="*/ 330 h 741"/>
                <a:gd name="T32" fmla="*/ 212 w 428"/>
                <a:gd name="T33" fmla="*/ 349 h 741"/>
                <a:gd name="T34" fmla="*/ 264 w 428"/>
                <a:gd name="T35" fmla="*/ 368 h 741"/>
                <a:gd name="T36" fmla="*/ 315 w 428"/>
                <a:gd name="T37" fmla="*/ 389 h 741"/>
                <a:gd name="T38" fmla="*/ 358 w 428"/>
                <a:gd name="T39" fmla="*/ 413 h 741"/>
                <a:gd name="T40" fmla="*/ 396 w 428"/>
                <a:gd name="T41" fmla="*/ 446 h 741"/>
                <a:gd name="T42" fmla="*/ 419 w 428"/>
                <a:gd name="T43" fmla="*/ 491 h 741"/>
                <a:gd name="T44" fmla="*/ 428 w 428"/>
                <a:gd name="T45" fmla="*/ 549 h 741"/>
                <a:gd name="T46" fmla="*/ 418 w 428"/>
                <a:gd name="T47" fmla="*/ 612 h 741"/>
                <a:gd name="T48" fmla="*/ 391 w 428"/>
                <a:gd name="T49" fmla="*/ 662 h 741"/>
                <a:gd name="T50" fmla="*/ 351 w 428"/>
                <a:gd name="T51" fmla="*/ 701 h 741"/>
                <a:gd name="T52" fmla="*/ 299 w 428"/>
                <a:gd name="T53" fmla="*/ 727 h 741"/>
                <a:gd name="T54" fmla="*/ 240 w 428"/>
                <a:gd name="T55" fmla="*/ 740 h 741"/>
                <a:gd name="T56" fmla="*/ 169 w 428"/>
                <a:gd name="T57" fmla="*/ 739 h 741"/>
                <a:gd name="T58" fmla="*/ 91 w 428"/>
                <a:gd name="T59" fmla="*/ 719 h 741"/>
                <a:gd name="T60" fmla="*/ 27 w 428"/>
                <a:gd name="T61" fmla="*/ 678 h 741"/>
                <a:gd name="T62" fmla="*/ 25 w 428"/>
                <a:gd name="T63" fmla="*/ 626 h 741"/>
                <a:gd name="T64" fmla="*/ 80 w 428"/>
                <a:gd name="T65" fmla="*/ 670 h 741"/>
                <a:gd name="T66" fmla="*/ 142 w 428"/>
                <a:gd name="T67" fmla="*/ 698 h 741"/>
                <a:gd name="T68" fmla="*/ 210 w 428"/>
                <a:gd name="T69" fmla="*/ 707 h 741"/>
                <a:gd name="T70" fmla="*/ 265 w 428"/>
                <a:gd name="T71" fmla="*/ 701 h 741"/>
                <a:gd name="T72" fmla="*/ 313 w 428"/>
                <a:gd name="T73" fmla="*/ 681 h 741"/>
                <a:gd name="T74" fmla="*/ 354 w 428"/>
                <a:gd name="T75" fmla="*/ 650 h 741"/>
                <a:gd name="T76" fmla="*/ 381 w 428"/>
                <a:gd name="T77" fmla="*/ 606 h 741"/>
                <a:gd name="T78" fmla="*/ 391 w 428"/>
                <a:gd name="T79" fmla="*/ 551 h 741"/>
                <a:gd name="T80" fmla="*/ 382 w 428"/>
                <a:gd name="T81" fmla="*/ 499 h 741"/>
                <a:gd name="T82" fmla="*/ 357 w 428"/>
                <a:gd name="T83" fmla="*/ 460 h 741"/>
                <a:gd name="T84" fmla="*/ 321 w 428"/>
                <a:gd name="T85" fmla="*/ 430 h 741"/>
                <a:gd name="T86" fmla="*/ 276 w 428"/>
                <a:gd name="T87" fmla="*/ 408 h 741"/>
                <a:gd name="T88" fmla="*/ 227 w 428"/>
                <a:gd name="T89" fmla="*/ 389 h 741"/>
                <a:gd name="T90" fmla="*/ 175 w 428"/>
                <a:gd name="T91" fmla="*/ 371 h 741"/>
                <a:gd name="T92" fmla="*/ 126 w 428"/>
                <a:gd name="T93" fmla="*/ 349 h 741"/>
                <a:gd name="T94" fmla="*/ 81 w 428"/>
                <a:gd name="T95" fmla="*/ 324 h 741"/>
                <a:gd name="T96" fmla="*/ 45 w 428"/>
                <a:gd name="T97" fmla="*/ 291 h 741"/>
                <a:gd name="T98" fmla="*/ 20 w 428"/>
                <a:gd name="T99" fmla="*/ 245 h 741"/>
                <a:gd name="T100" fmla="*/ 12 w 428"/>
                <a:gd name="T101" fmla="*/ 187 h 741"/>
                <a:gd name="T102" fmla="*/ 21 w 428"/>
                <a:gd name="T103" fmla="*/ 125 h 741"/>
                <a:gd name="T104" fmla="*/ 49 w 428"/>
                <a:gd name="T105" fmla="*/ 76 h 741"/>
                <a:gd name="T106" fmla="*/ 90 w 428"/>
                <a:gd name="T107" fmla="*/ 39 h 741"/>
                <a:gd name="T108" fmla="*/ 142 w 428"/>
                <a:gd name="T109" fmla="*/ 14 h 741"/>
                <a:gd name="T110" fmla="*/ 200 w 428"/>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8" h="741">
                  <a:moveTo>
                    <a:pt x="230" y="0"/>
                  </a:moveTo>
                  <a:lnTo>
                    <a:pt x="269" y="2"/>
                  </a:lnTo>
                  <a:lnTo>
                    <a:pt x="305" y="10"/>
                  </a:lnTo>
                  <a:lnTo>
                    <a:pt x="337" y="21"/>
                  </a:lnTo>
                  <a:lnTo>
                    <a:pt x="366" y="37"/>
                  </a:lnTo>
                  <a:lnTo>
                    <a:pt x="393" y="57"/>
                  </a:lnTo>
                  <a:lnTo>
                    <a:pt x="415" y="80"/>
                  </a:lnTo>
                  <a:lnTo>
                    <a:pt x="387" y="105"/>
                  </a:lnTo>
                  <a:lnTo>
                    <a:pt x="367" y="83"/>
                  </a:lnTo>
                  <a:lnTo>
                    <a:pt x="346" y="66"/>
                  </a:lnTo>
                  <a:lnTo>
                    <a:pt x="320" y="52"/>
                  </a:lnTo>
                  <a:lnTo>
                    <a:pt x="292" y="42"/>
                  </a:lnTo>
                  <a:lnTo>
                    <a:pt x="262" y="35"/>
                  </a:lnTo>
                  <a:lnTo>
                    <a:pt x="229" y="33"/>
                  </a:lnTo>
                  <a:lnTo>
                    <a:pt x="202" y="34"/>
                  </a:lnTo>
                  <a:lnTo>
                    <a:pt x="176" y="38"/>
                  </a:lnTo>
                  <a:lnTo>
                    <a:pt x="152" y="46"/>
                  </a:lnTo>
                  <a:lnTo>
                    <a:pt x="128" y="57"/>
                  </a:lnTo>
                  <a:lnTo>
                    <a:pt x="106" y="71"/>
                  </a:lnTo>
                  <a:lnTo>
                    <a:pt x="87" y="88"/>
                  </a:lnTo>
                  <a:lnTo>
                    <a:pt x="71" y="107"/>
                  </a:lnTo>
                  <a:lnTo>
                    <a:pt x="58" y="131"/>
                  </a:lnTo>
                  <a:lnTo>
                    <a:pt x="52" y="156"/>
                  </a:lnTo>
                  <a:lnTo>
                    <a:pt x="48" y="186"/>
                  </a:lnTo>
                  <a:lnTo>
                    <a:pt x="51" y="214"/>
                  </a:lnTo>
                  <a:lnTo>
                    <a:pt x="57" y="238"/>
                  </a:lnTo>
                  <a:lnTo>
                    <a:pt x="67" y="259"/>
                  </a:lnTo>
                  <a:lnTo>
                    <a:pt x="82" y="278"/>
                  </a:lnTo>
                  <a:lnTo>
                    <a:pt x="99" y="294"/>
                  </a:lnTo>
                  <a:lnTo>
                    <a:pt x="118" y="307"/>
                  </a:lnTo>
                  <a:lnTo>
                    <a:pt x="139" y="320"/>
                  </a:lnTo>
                  <a:lnTo>
                    <a:pt x="163" y="330"/>
                  </a:lnTo>
                  <a:lnTo>
                    <a:pt x="188" y="340"/>
                  </a:lnTo>
                  <a:lnTo>
                    <a:pt x="212" y="349"/>
                  </a:lnTo>
                  <a:lnTo>
                    <a:pt x="238" y="358"/>
                  </a:lnTo>
                  <a:lnTo>
                    <a:pt x="264" y="368"/>
                  </a:lnTo>
                  <a:lnTo>
                    <a:pt x="290" y="377"/>
                  </a:lnTo>
                  <a:lnTo>
                    <a:pt x="315" y="389"/>
                  </a:lnTo>
                  <a:lnTo>
                    <a:pt x="337" y="400"/>
                  </a:lnTo>
                  <a:lnTo>
                    <a:pt x="358" y="413"/>
                  </a:lnTo>
                  <a:lnTo>
                    <a:pt x="379" y="429"/>
                  </a:lnTo>
                  <a:lnTo>
                    <a:pt x="396" y="446"/>
                  </a:lnTo>
                  <a:lnTo>
                    <a:pt x="409" y="467"/>
                  </a:lnTo>
                  <a:lnTo>
                    <a:pt x="419" y="491"/>
                  </a:lnTo>
                  <a:lnTo>
                    <a:pt x="426" y="518"/>
                  </a:lnTo>
                  <a:lnTo>
                    <a:pt x="428" y="549"/>
                  </a:lnTo>
                  <a:lnTo>
                    <a:pt x="426" y="581"/>
                  </a:lnTo>
                  <a:lnTo>
                    <a:pt x="418" y="612"/>
                  </a:lnTo>
                  <a:lnTo>
                    <a:pt x="407" y="639"/>
                  </a:lnTo>
                  <a:lnTo>
                    <a:pt x="391" y="662"/>
                  </a:lnTo>
                  <a:lnTo>
                    <a:pt x="373" y="684"/>
                  </a:lnTo>
                  <a:lnTo>
                    <a:pt x="351" y="701"/>
                  </a:lnTo>
                  <a:lnTo>
                    <a:pt x="326" y="715"/>
                  </a:lnTo>
                  <a:lnTo>
                    <a:pt x="299" y="727"/>
                  </a:lnTo>
                  <a:lnTo>
                    <a:pt x="271" y="734"/>
                  </a:lnTo>
                  <a:lnTo>
                    <a:pt x="240" y="740"/>
                  </a:lnTo>
                  <a:lnTo>
                    <a:pt x="210" y="741"/>
                  </a:lnTo>
                  <a:lnTo>
                    <a:pt x="169" y="739"/>
                  </a:lnTo>
                  <a:lnTo>
                    <a:pt x="128" y="731"/>
                  </a:lnTo>
                  <a:lnTo>
                    <a:pt x="91" y="719"/>
                  </a:lnTo>
                  <a:lnTo>
                    <a:pt x="57" y="701"/>
                  </a:lnTo>
                  <a:lnTo>
                    <a:pt x="27" y="678"/>
                  </a:lnTo>
                  <a:lnTo>
                    <a:pt x="0" y="651"/>
                  </a:lnTo>
                  <a:lnTo>
                    <a:pt x="25" y="626"/>
                  </a:lnTo>
                  <a:lnTo>
                    <a:pt x="51" y="650"/>
                  </a:lnTo>
                  <a:lnTo>
                    <a:pt x="80" y="670"/>
                  </a:lnTo>
                  <a:lnTo>
                    <a:pt x="109" y="687"/>
                  </a:lnTo>
                  <a:lnTo>
                    <a:pt x="142" y="698"/>
                  </a:lnTo>
                  <a:lnTo>
                    <a:pt x="175" y="705"/>
                  </a:lnTo>
                  <a:lnTo>
                    <a:pt x="210" y="707"/>
                  </a:lnTo>
                  <a:lnTo>
                    <a:pt x="238" y="706"/>
                  </a:lnTo>
                  <a:lnTo>
                    <a:pt x="265" y="701"/>
                  </a:lnTo>
                  <a:lnTo>
                    <a:pt x="290" y="693"/>
                  </a:lnTo>
                  <a:lnTo>
                    <a:pt x="313" y="681"/>
                  </a:lnTo>
                  <a:lnTo>
                    <a:pt x="335" y="667"/>
                  </a:lnTo>
                  <a:lnTo>
                    <a:pt x="354" y="650"/>
                  </a:lnTo>
                  <a:lnTo>
                    <a:pt x="370" y="630"/>
                  </a:lnTo>
                  <a:lnTo>
                    <a:pt x="381" y="606"/>
                  </a:lnTo>
                  <a:lnTo>
                    <a:pt x="388" y="580"/>
                  </a:lnTo>
                  <a:lnTo>
                    <a:pt x="391" y="551"/>
                  </a:lnTo>
                  <a:lnTo>
                    <a:pt x="389" y="523"/>
                  </a:lnTo>
                  <a:lnTo>
                    <a:pt x="382" y="499"/>
                  </a:lnTo>
                  <a:lnTo>
                    <a:pt x="372" y="478"/>
                  </a:lnTo>
                  <a:lnTo>
                    <a:pt x="357" y="460"/>
                  </a:lnTo>
                  <a:lnTo>
                    <a:pt x="340" y="444"/>
                  </a:lnTo>
                  <a:lnTo>
                    <a:pt x="321" y="430"/>
                  </a:lnTo>
                  <a:lnTo>
                    <a:pt x="300" y="419"/>
                  </a:lnTo>
                  <a:lnTo>
                    <a:pt x="276" y="408"/>
                  </a:lnTo>
                  <a:lnTo>
                    <a:pt x="253" y="398"/>
                  </a:lnTo>
                  <a:lnTo>
                    <a:pt x="227" y="389"/>
                  </a:lnTo>
                  <a:lnTo>
                    <a:pt x="201" y="380"/>
                  </a:lnTo>
                  <a:lnTo>
                    <a:pt x="175" y="371"/>
                  </a:lnTo>
                  <a:lnTo>
                    <a:pt x="151" y="360"/>
                  </a:lnTo>
                  <a:lnTo>
                    <a:pt x="126" y="349"/>
                  </a:lnTo>
                  <a:lnTo>
                    <a:pt x="102" y="338"/>
                  </a:lnTo>
                  <a:lnTo>
                    <a:pt x="81" y="324"/>
                  </a:lnTo>
                  <a:lnTo>
                    <a:pt x="62" y="309"/>
                  </a:lnTo>
                  <a:lnTo>
                    <a:pt x="45" y="291"/>
                  </a:lnTo>
                  <a:lnTo>
                    <a:pt x="31" y="269"/>
                  </a:lnTo>
                  <a:lnTo>
                    <a:pt x="20" y="245"/>
                  </a:lnTo>
                  <a:lnTo>
                    <a:pt x="15" y="218"/>
                  </a:lnTo>
                  <a:lnTo>
                    <a:pt x="12" y="187"/>
                  </a:lnTo>
                  <a:lnTo>
                    <a:pt x="15" y="154"/>
                  </a:lnTo>
                  <a:lnTo>
                    <a:pt x="21" y="125"/>
                  </a:lnTo>
                  <a:lnTo>
                    <a:pt x="34" y="99"/>
                  </a:lnTo>
                  <a:lnTo>
                    <a:pt x="49" y="76"/>
                  </a:lnTo>
                  <a:lnTo>
                    <a:pt x="69" y="56"/>
                  </a:lnTo>
                  <a:lnTo>
                    <a:pt x="90" y="39"/>
                  </a:lnTo>
                  <a:lnTo>
                    <a:pt x="115" y="25"/>
                  </a:lnTo>
                  <a:lnTo>
                    <a:pt x="142" y="14"/>
                  </a:lnTo>
                  <a:lnTo>
                    <a:pt x="170" y="7"/>
                  </a:lnTo>
                  <a:lnTo>
                    <a:pt x="200" y="1"/>
                  </a:lnTo>
                  <a:lnTo>
                    <a:pt x="2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Freeform 20"/>
            <p:cNvSpPr>
              <a:spLocks noEditPoints="1"/>
            </p:cNvSpPr>
            <p:nvPr userDrawn="1"/>
          </p:nvSpPr>
          <p:spPr bwMode="auto">
            <a:xfrm>
              <a:off x="400780" y="540371"/>
              <a:ext cx="157928" cy="173771"/>
            </a:xfrm>
            <a:custGeom>
              <a:avLst/>
              <a:gdLst>
                <a:gd name="T0" fmla="*/ 323 w 640"/>
                <a:gd name="T1" fmla="*/ 34 h 703"/>
                <a:gd name="T2" fmla="*/ 137 w 640"/>
                <a:gd name="T3" fmla="*/ 474 h 703"/>
                <a:gd name="T4" fmla="*/ 505 w 640"/>
                <a:gd name="T5" fmla="*/ 474 h 703"/>
                <a:gd name="T6" fmla="*/ 323 w 640"/>
                <a:gd name="T7" fmla="*/ 34 h 703"/>
                <a:gd name="T8" fmla="*/ 304 w 640"/>
                <a:gd name="T9" fmla="*/ 0 h 703"/>
                <a:gd name="T10" fmla="*/ 344 w 640"/>
                <a:gd name="T11" fmla="*/ 0 h 703"/>
                <a:gd name="T12" fmla="*/ 640 w 640"/>
                <a:gd name="T13" fmla="*/ 703 h 703"/>
                <a:gd name="T14" fmla="*/ 599 w 640"/>
                <a:gd name="T15" fmla="*/ 703 h 703"/>
                <a:gd name="T16" fmla="*/ 518 w 640"/>
                <a:gd name="T17" fmla="*/ 507 h 703"/>
                <a:gd name="T18" fmla="*/ 124 w 640"/>
                <a:gd name="T19" fmla="*/ 507 h 703"/>
                <a:gd name="T20" fmla="*/ 41 w 640"/>
                <a:gd name="T21" fmla="*/ 703 h 703"/>
                <a:gd name="T22" fmla="*/ 0 w 640"/>
                <a:gd name="T23" fmla="*/ 703 h 703"/>
                <a:gd name="T24" fmla="*/ 304 w 640"/>
                <a:gd name="T25"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0" h="703">
                  <a:moveTo>
                    <a:pt x="323" y="34"/>
                  </a:moveTo>
                  <a:lnTo>
                    <a:pt x="137" y="474"/>
                  </a:lnTo>
                  <a:lnTo>
                    <a:pt x="505" y="474"/>
                  </a:lnTo>
                  <a:lnTo>
                    <a:pt x="323" y="34"/>
                  </a:lnTo>
                  <a:close/>
                  <a:moveTo>
                    <a:pt x="304" y="0"/>
                  </a:moveTo>
                  <a:lnTo>
                    <a:pt x="344" y="0"/>
                  </a:lnTo>
                  <a:lnTo>
                    <a:pt x="640" y="703"/>
                  </a:lnTo>
                  <a:lnTo>
                    <a:pt x="599" y="703"/>
                  </a:lnTo>
                  <a:lnTo>
                    <a:pt x="518" y="507"/>
                  </a:lnTo>
                  <a:lnTo>
                    <a:pt x="124" y="507"/>
                  </a:lnTo>
                  <a:lnTo>
                    <a:pt x="41" y="703"/>
                  </a:lnTo>
                  <a:lnTo>
                    <a:pt x="0" y="703"/>
                  </a:lnTo>
                  <a:lnTo>
                    <a:pt x="30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p:cNvSpPr>
            <p:nvPr userDrawn="1"/>
          </p:nvSpPr>
          <p:spPr bwMode="auto">
            <a:xfrm>
              <a:off x="574056" y="535420"/>
              <a:ext cx="105946" cy="183672"/>
            </a:xfrm>
            <a:custGeom>
              <a:avLst/>
              <a:gdLst>
                <a:gd name="T0" fmla="*/ 269 w 429"/>
                <a:gd name="T1" fmla="*/ 2 h 741"/>
                <a:gd name="T2" fmla="*/ 338 w 429"/>
                <a:gd name="T3" fmla="*/ 21 h 741"/>
                <a:gd name="T4" fmla="*/ 394 w 429"/>
                <a:gd name="T5" fmla="*/ 57 h 741"/>
                <a:gd name="T6" fmla="*/ 387 w 429"/>
                <a:gd name="T7" fmla="*/ 105 h 741"/>
                <a:gd name="T8" fmla="*/ 347 w 429"/>
                <a:gd name="T9" fmla="*/ 66 h 741"/>
                <a:gd name="T10" fmla="*/ 293 w 429"/>
                <a:gd name="T11" fmla="*/ 42 h 741"/>
                <a:gd name="T12" fmla="*/ 230 w 429"/>
                <a:gd name="T13" fmla="*/ 33 h 741"/>
                <a:gd name="T14" fmla="*/ 177 w 429"/>
                <a:gd name="T15" fmla="*/ 38 h 741"/>
                <a:gd name="T16" fmla="*/ 129 w 429"/>
                <a:gd name="T17" fmla="*/ 57 h 741"/>
                <a:gd name="T18" fmla="*/ 87 w 429"/>
                <a:gd name="T19" fmla="*/ 88 h 741"/>
                <a:gd name="T20" fmla="*/ 60 w 429"/>
                <a:gd name="T21" fmla="*/ 131 h 741"/>
                <a:gd name="T22" fmla="*/ 49 w 429"/>
                <a:gd name="T23" fmla="*/ 186 h 741"/>
                <a:gd name="T24" fmla="*/ 58 w 429"/>
                <a:gd name="T25" fmla="*/ 238 h 741"/>
                <a:gd name="T26" fmla="*/ 82 w 429"/>
                <a:gd name="T27" fmla="*/ 278 h 741"/>
                <a:gd name="T28" fmla="*/ 118 w 429"/>
                <a:gd name="T29" fmla="*/ 307 h 741"/>
                <a:gd name="T30" fmla="*/ 163 w 429"/>
                <a:gd name="T31" fmla="*/ 330 h 741"/>
                <a:gd name="T32" fmla="*/ 213 w 429"/>
                <a:gd name="T33" fmla="*/ 349 h 741"/>
                <a:gd name="T34" fmla="*/ 264 w 429"/>
                <a:gd name="T35" fmla="*/ 368 h 741"/>
                <a:gd name="T36" fmla="*/ 315 w 429"/>
                <a:gd name="T37" fmla="*/ 389 h 741"/>
                <a:gd name="T38" fmla="*/ 359 w 429"/>
                <a:gd name="T39" fmla="*/ 413 h 741"/>
                <a:gd name="T40" fmla="*/ 396 w 429"/>
                <a:gd name="T41" fmla="*/ 446 h 741"/>
                <a:gd name="T42" fmla="*/ 420 w 429"/>
                <a:gd name="T43" fmla="*/ 491 h 741"/>
                <a:gd name="T44" fmla="*/ 429 w 429"/>
                <a:gd name="T45" fmla="*/ 549 h 741"/>
                <a:gd name="T46" fmla="*/ 418 w 429"/>
                <a:gd name="T47" fmla="*/ 612 h 741"/>
                <a:gd name="T48" fmla="*/ 391 w 429"/>
                <a:gd name="T49" fmla="*/ 662 h 741"/>
                <a:gd name="T50" fmla="*/ 351 w 429"/>
                <a:gd name="T51" fmla="*/ 701 h 741"/>
                <a:gd name="T52" fmla="*/ 299 w 429"/>
                <a:gd name="T53" fmla="*/ 727 h 741"/>
                <a:gd name="T54" fmla="*/ 241 w 429"/>
                <a:gd name="T55" fmla="*/ 740 h 741"/>
                <a:gd name="T56" fmla="*/ 169 w 429"/>
                <a:gd name="T57" fmla="*/ 739 h 741"/>
                <a:gd name="T58" fmla="*/ 91 w 429"/>
                <a:gd name="T59" fmla="*/ 719 h 741"/>
                <a:gd name="T60" fmla="*/ 27 w 429"/>
                <a:gd name="T61" fmla="*/ 678 h 741"/>
                <a:gd name="T62" fmla="*/ 25 w 429"/>
                <a:gd name="T63" fmla="*/ 626 h 741"/>
                <a:gd name="T64" fmla="*/ 80 w 429"/>
                <a:gd name="T65" fmla="*/ 670 h 741"/>
                <a:gd name="T66" fmla="*/ 142 w 429"/>
                <a:gd name="T67" fmla="*/ 698 h 741"/>
                <a:gd name="T68" fmla="*/ 211 w 429"/>
                <a:gd name="T69" fmla="*/ 707 h 741"/>
                <a:gd name="T70" fmla="*/ 266 w 429"/>
                <a:gd name="T71" fmla="*/ 701 h 741"/>
                <a:gd name="T72" fmla="*/ 314 w 429"/>
                <a:gd name="T73" fmla="*/ 681 h 741"/>
                <a:gd name="T74" fmla="*/ 354 w 429"/>
                <a:gd name="T75" fmla="*/ 650 h 741"/>
                <a:gd name="T76" fmla="*/ 381 w 429"/>
                <a:gd name="T77" fmla="*/ 606 h 741"/>
                <a:gd name="T78" fmla="*/ 391 w 429"/>
                <a:gd name="T79" fmla="*/ 551 h 741"/>
                <a:gd name="T80" fmla="*/ 382 w 429"/>
                <a:gd name="T81" fmla="*/ 499 h 741"/>
                <a:gd name="T82" fmla="*/ 358 w 429"/>
                <a:gd name="T83" fmla="*/ 460 h 741"/>
                <a:gd name="T84" fmla="*/ 322 w 429"/>
                <a:gd name="T85" fmla="*/ 430 h 741"/>
                <a:gd name="T86" fmla="*/ 277 w 429"/>
                <a:gd name="T87" fmla="*/ 408 h 741"/>
                <a:gd name="T88" fmla="*/ 227 w 429"/>
                <a:gd name="T89" fmla="*/ 389 h 741"/>
                <a:gd name="T90" fmla="*/ 176 w 429"/>
                <a:gd name="T91" fmla="*/ 371 h 741"/>
                <a:gd name="T92" fmla="*/ 126 w 429"/>
                <a:gd name="T93" fmla="*/ 349 h 741"/>
                <a:gd name="T94" fmla="*/ 81 w 429"/>
                <a:gd name="T95" fmla="*/ 324 h 741"/>
                <a:gd name="T96" fmla="*/ 45 w 429"/>
                <a:gd name="T97" fmla="*/ 291 h 741"/>
                <a:gd name="T98" fmla="*/ 21 w 429"/>
                <a:gd name="T99" fmla="*/ 245 h 741"/>
                <a:gd name="T100" fmla="*/ 13 w 429"/>
                <a:gd name="T101" fmla="*/ 187 h 741"/>
                <a:gd name="T102" fmla="*/ 22 w 429"/>
                <a:gd name="T103" fmla="*/ 125 h 741"/>
                <a:gd name="T104" fmla="*/ 50 w 429"/>
                <a:gd name="T105" fmla="*/ 76 h 741"/>
                <a:gd name="T106" fmla="*/ 90 w 429"/>
                <a:gd name="T107" fmla="*/ 39 h 741"/>
                <a:gd name="T108" fmla="*/ 142 w 429"/>
                <a:gd name="T109" fmla="*/ 14 h 741"/>
                <a:gd name="T110" fmla="*/ 200 w 429"/>
                <a:gd name="T111" fmla="*/ 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9" h="741">
                  <a:moveTo>
                    <a:pt x="231" y="0"/>
                  </a:moveTo>
                  <a:lnTo>
                    <a:pt x="269" y="2"/>
                  </a:lnTo>
                  <a:lnTo>
                    <a:pt x="305" y="10"/>
                  </a:lnTo>
                  <a:lnTo>
                    <a:pt x="338" y="21"/>
                  </a:lnTo>
                  <a:lnTo>
                    <a:pt x="367" y="37"/>
                  </a:lnTo>
                  <a:lnTo>
                    <a:pt x="394" y="57"/>
                  </a:lnTo>
                  <a:lnTo>
                    <a:pt x="415" y="80"/>
                  </a:lnTo>
                  <a:lnTo>
                    <a:pt x="387" y="105"/>
                  </a:lnTo>
                  <a:lnTo>
                    <a:pt x="368" y="83"/>
                  </a:lnTo>
                  <a:lnTo>
                    <a:pt x="347" y="66"/>
                  </a:lnTo>
                  <a:lnTo>
                    <a:pt x="321" y="52"/>
                  </a:lnTo>
                  <a:lnTo>
                    <a:pt x="293" y="42"/>
                  </a:lnTo>
                  <a:lnTo>
                    <a:pt x="262" y="35"/>
                  </a:lnTo>
                  <a:lnTo>
                    <a:pt x="230" y="33"/>
                  </a:lnTo>
                  <a:lnTo>
                    <a:pt x="203" y="34"/>
                  </a:lnTo>
                  <a:lnTo>
                    <a:pt x="177" y="38"/>
                  </a:lnTo>
                  <a:lnTo>
                    <a:pt x="152" y="46"/>
                  </a:lnTo>
                  <a:lnTo>
                    <a:pt x="129" y="57"/>
                  </a:lnTo>
                  <a:lnTo>
                    <a:pt x="106" y="71"/>
                  </a:lnTo>
                  <a:lnTo>
                    <a:pt x="87" y="88"/>
                  </a:lnTo>
                  <a:lnTo>
                    <a:pt x="71" y="107"/>
                  </a:lnTo>
                  <a:lnTo>
                    <a:pt x="60" y="131"/>
                  </a:lnTo>
                  <a:lnTo>
                    <a:pt x="52" y="156"/>
                  </a:lnTo>
                  <a:lnTo>
                    <a:pt x="49" y="186"/>
                  </a:lnTo>
                  <a:lnTo>
                    <a:pt x="51" y="214"/>
                  </a:lnTo>
                  <a:lnTo>
                    <a:pt x="58" y="238"/>
                  </a:lnTo>
                  <a:lnTo>
                    <a:pt x="68" y="259"/>
                  </a:lnTo>
                  <a:lnTo>
                    <a:pt x="82" y="278"/>
                  </a:lnTo>
                  <a:lnTo>
                    <a:pt x="99" y="294"/>
                  </a:lnTo>
                  <a:lnTo>
                    <a:pt x="118" y="307"/>
                  </a:lnTo>
                  <a:lnTo>
                    <a:pt x="140" y="320"/>
                  </a:lnTo>
                  <a:lnTo>
                    <a:pt x="163" y="330"/>
                  </a:lnTo>
                  <a:lnTo>
                    <a:pt x="188" y="340"/>
                  </a:lnTo>
                  <a:lnTo>
                    <a:pt x="213" y="349"/>
                  </a:lnTo>
                  <a:lnTo>
                    <a:pt x="239" y="358"/>
                  </a:lnTo>
                  <a:lnTo>
                    <a:pt x="264" y="368"/>
                  </a:lnTo>
                  <a:lnTo>
                    <a:pt x="290" y="377"/>
                  </a:lnTo>
                  <a:lnTo>
                    <a:pt x="315" y="389"/>
                  </a:lnTo>
                  <a:lnTo>
                    <a:pt x="338" y="400"/>
                  </a:lnTo>
                  <a:lnTo>
                    <a:pt x="359" y="413"/>
                  </a:lnTo>
                  <a:lnTo>
                    <a:pt x="379" y="429"/>
                  </a:lnTo>
                  <a:lnTo>
                    <a:pt x="396" y="446"/>
                  </a:lnTo>
                  <a:lnTo>
                    <a:pt x="409" y="467"/>
                  </a:lnTo>
                  <a:lnTo>
                    <a:pt x="420" y="491"/>
                  </a:lnTo>
                  <a:lnTo>
                    <a:pt x="426" y="518"/>
                  </a:lnTo>
                  <a:lnTo>
                    <a:pt x="429" y="549"/>
                  </a:lnTo>
                  <a:lnTo>
                    <a:pt x="426" y="581"/>
                  </a:lnTo>
                  <a:lnTo>
                    <a:pt x="418" y="612"/>
                  </a:lnTo>
                  <a:lnTo>
                    <a:pt x="407" y="639"/>
                  </a:lnTo>
                  <a:lnTo>
                    <a:pt x="391" y="662"/>
                  </a:lnTo>
                  <a:lnTo>
                    <a:pt x="373" y="684"/>
                  </a:lnTo>
                  <a:lnTo>
                    <a:pt x="351" y="701"/>
                  </a:lnTo>
                  <a:lnTo>
                    <a:pt x="326" y="715"/>
                  </a:lnTo>
                  <a:lnTo>
                    <a:pt x="299" y="727"/>
                  </a:lnTo>
                  <a:lnTo>
                    <a:pt x="271" y="734"/>
                  </a:lnTo>
                  <a:lnTo>
                    <a:pt x="241" y="740"/>
                  </a:lnTo>
                  <a:lnTo>
                    <a:pt x="211" y="741"/>
                  </a:lnTo>
                  <a:lnTo>
                    <a:pt x="169" y="739"/>
                  </a:lnTo>
                  <a:lnTo>
                    <a:pt x="129" y="731"/>
                  </a:lnTo>
                  <a:lnTo>
                    <a:pt x="91" y="719"/>
                  </a:lnTo>
                  <a:lnTo>
                    <a:pt x="58" y="701"/>
                  </a:lnTo>
                  <a:lnTo>
                    <a:pt x="27" y="678"/>
                  </a:lnTo>
                  <a:lnTo>
                    <a:pt x="0" y="651"/>
                  </a:lnTo>
                  <a:lnTo>
                    <a:pt x="25" y="626"/>
                  </a:lnTo>
                  <a:lnTo>
                    <a:pt x="51" y="650"/>
                  </a:lnTo>
                  <a:lnTo>
                    <a:pt x="80" y="670"/>
                  </a:lnTo>
                  <a:lnTo>
                    <a:pt x="109" y="687"/>
                  </a:lnTo>
                  <a:lnTo>
                    <a:pt x="142" y="698"/>
                  </a:lnTo>
                  <a:lnTo>
                    <a:pt x="176" y="705"/>
                  </a:lnTo>
                  <a:lnTo>
                    <a:pt x="211" y="707"/>
                  </a:lnTo>
                  <a:lnTo>
                    <a:pt x="239" y="706"/>
                  </a:lnTo>
                  <a:lnTo>
                    <a:pt x="266" y="701"/>
                  </a:lnTo>
                  <a:lnTo>
                    <a:pt x="290" y="693"/>
                  </a:lnTo>
                  <a:lnTo>
                    <a:pt x="314" y="681"/>
                  </a:lnTo>
                  <a:lnTo>
                    <a:pt x="335" y="667"/>
                  </a:lnTo>
                  <a:lnTo>
                    <a:pt x="354" y="650"/>
                  </a:lnTo>
                  <a:lnTo>
                    <a:pt x="370" y="630"/>
                  </a:lnTo>
                  <a:lnTo>
                    <a:pt x="381" y="606"/>
                  </a:lnTo>
                  <a:lnTo>
                    <a:pt x="388" y="580"/>
                  </a:lnTo>
                  <a:lnTo>
                    <a:pt x="391" y="551"/>
                  </a:lnTo>
                  <a:lnTo>
                    <a:pt x="389" y="523"/>
                  </a:lnTo>
                  <a:lnTo>
                    <a:pt x="382" y="499"/>
                  </a:lnTo>
                  <a:lnTo>
                    <a:pt x="372" y="478"/>
                  </a:lnTo>
                  <a:lnTo>
                    <a:pt x="358" y="460"/>
                  </a:lnTo>
                  <a:lnTo>
                    <a:pt x="341" y="444"/>
                  </a:lnTo>
                  <a:lnTo>
                    <a:pt x="322" y="430"/>
                  </a:lnTo>
                  <a:lnTo>
                    <a:pt x="300" y="419"/>
                  </a:lnTo>
                  <a:lnTo>
                    <a:pt x="277" y="408"/>
                  </a:lnTo>
                  <a:lnTo>
                    <a:pt x="253" y="398"/>
                  </a:lnTo>
                  <a:lnTo>
                    <a:pt x="227" y="389"/>
                  </a:lnTo>
                  <a:lnTo>
                    <a:pt x="202" y="380"/>
                  </a:lnTo>
                  <a:lnTo>
                    <a:pt x="176" y="371"/>
                  </a:lnTo>
                  <a:lnTo>
                    <a:pt x="151" y="360"/>
                  </a:lnTo>
                  <a:lnTo>
                    <a:pt x="126" y="349"/>
                  </a:lnTo>
                  <a:lnTo>
                    <a:pt x="103" y="338"/>
                  </a:lnTo>
                  <a:lnTo>
                    <a:pt x="81" y="324"/>
                  </a:lnTo>
                  <a:lnTo>
                    <a:pt x="62" y="309"/>
                  </a:lnTo>
                  <a:lnTo>
                    <a:pt x="45" y="291"/>
                  </a:lnTo>
                  <a:lnTo>
                    <a:pt x="32" y="269"/>
                  </a:lnTo>
                  <a:lnTo>
                    <a:pt x="21" y="245"/>
                  </a:lnTo>
                  <a:lnTo>
                    <a:pt x="15" y="218"/>
                  </a:lnTo>
                  <a:lnTo>
                    <a:pt x="13" y="187"/>
                  </a:lnTo>
                  <a:lnTo>
                    <a:pt x="15" y="154"/>
                  </a:lnTo>
                  <a:lnTo>
                    <a:pt x="22" y="125"/>
                  </a:lnTo>
                  <a:lnTo>
                    <a:pt x="34" y="99"/>
                  </a:lnTo>
                  <a:lnTo>
                    <a:pt x="50" y="76"/>
                  </a:lnTo>
                  <a:lnTo>
                    <a:pt x="69" y="56"/>
                  </a:lnTo>
                  <a:lnTo>
                    <a:pt x="90" y="39"/>
                  </a:lnTo>
                  <a:lnTo>
                    <a:pt x="115" y="25"/>
                  </a:lnTo>
                  <a:lnTo>
                    <a:pt x="142" y="14"/>
                  </a:lnTo>
                  <a:lnTo>
                    <a:pt x="170" y="7"/>
                  </a:lnTo>
                  <a:lnTo>
                    <a:pt x="200" y="1"/>
                  </a:lnTo>
                  <a:lnTo>
                    <a:pt x="23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noEditPoints="1"/>
            </p:cNvSpPr>
            <p:nvPr userDrawn="1"/>
          </p:nvSpPr>
          <p:spPr bwMode="auto">
            <a:xfrm>
              <a:off x="690398" y="536905"/>
              <a:ext cx="20793" cy="20298"/>
            </a:xfrm>
            <a:custGeom>
              <a:avLst/>
              <a:gdLst>
                <a:gd name="T0" fmla="*/ 33 w 84"/>
                <a:gd name="T1" fmla="*/ 41 h 84"/>
                <a:gd name="T2" fmla="*/ 44 w 84"/>
                <a:gd name="T3" fmla="*/ 41 h 84"/>
                <a:gd name="T4" fmla="*/ 50 w 84"/>
                <a:gd name="T5" fmla="*/ 39 h 84"/>
                <a:gd name="T6" fmla="*/ 53 w 84"/>
                <a:gd name="T7" fmla="*/ 35 h 84"/>
                <a:gd name="T8" fmla="*/ 53 w 84"/>
                <a:gd name="T9" fmla="*/ 29 h 84"/>
                <a:gd name="T10" fmla="*/ 51 w 84"/>
                <a:gd name="T11" fmla="*/ 25 h 84"/>
                <a:gd name="T12" fmla="*/ 45 w 84"/>
                <a:gd name="T13" fmla="*/ 23 h 84"/>
                <a:gd name="T14" fmla="*/ 33 w 84"/>
                <a:gd name="T15" fmla="*/ 23 h 84"/>
                <a:gd name="T16" fmla="*/ 43 w 84"/>
                <a:gd name="T17" fmla="*/ 19 h 84"/>
                <a:gd name="T18" fmla="*/ 52 w 84"/>
                <a:gd name="T19" fmla="*/ 20 h 84"/>
                <a:gd name="T20" fmla="*/ 57 w 84"/>
                <a:gd name="T21" fmla="*/ 24 h 84"/>
                <a:gd name="T22" fmla="*/ 59 w 84"/>
                <a:gd name="T23" fmla="*/ 32 h 84"/>
                <a:gd name="T24" fmla="*/ 56 w 84"/>
                <a:gd name="T25" fmla="*/ 40 h 84"/>
                <a:gd name="T26" fmla="*/ 51 w 84"/>
                <a:gd name="T27" fmla="*/ 44 h 84"/>
                <a:gd name="T28" fmla="*/ 61 w 84"/>
                <a:gd name="T29" fmla="*/ 66 h 84"/>
                <a:gd name="T30" fmla="*/ 42 w 84"/>
                <a:gd name="T31" fmla="*/ 46 h 84"/>
                <a:gd name="T32" fmla="*/ 33 w 84"/>
                <a:gd name="T33" fmla="*/ 66 h 84"/>
                <a:gd name="T34" fmla="*/ 27 w 84"/>
                <a:gd name="T35" fmla="*/ 19 h 84"/>
                <a:gd name="T36" fmla="*/ 27 w 84"/>
                <a:gd name="T37" fmla="*/ 8 h 84"/>
                <a:gd name="T38" fmla="*/ 8 w 84"/>
                <a:gd name="T39" fmla="*/ 28 h 84"/>
                <a:gd name="T40" fmla="*/ 8 w 84"/>
                <a:gd name="T41" fmla="*/ 57 h 84"/>
                <a:gd name="T42" fmla="*/ 27 w 84"/>
                <a:gd name="T43" fmla="*/ 77 h 84"/>
                <a:gd name="T44" fmla="*/ 56 w 84"/>
                <a:gd name="T45" fmla="*/ 77 h 84"/>
                <a:gd name="T46" fmla="*/ 77 w 84"/>
                <a:gd name="T47" fmla="*/ 57 h 84"/>
                <a:gd name="T48" fmla="*/ 77 w 84"/>
                <a:gd name="T49" fmla="*/ 28 h 84"/>
                <a:gd name="T50" fmla="*/ 56 w 84"/>
                <a:gd name="T51" fmla="*/ 8 h 84"/>
                <a:gd name="T52" fmla="*/ 42 w 84"/>
                <a:gd name="T53" fmla="*/ 0 h 84"/>
                <a:gd name="T54" fmla="*/ 72 w 84"/>
                <a:gd name="T55" fmla="*/ 13 h 84"/>
                <a:gd name="T56" fmla="*/ 84 w 84"/>
                <a:gd name="T57" fmla="*/ 42 h 84"/>
                <a:gd name="T58" fmla="*/ 72 w 84"/>
                <a:gd name="T59" fmla="*/ 73 h 84"/>
                <a:gd name="T60" fmla="*/ 42 w 84"/>
                <a:gd name="T61" fmla="*/ 84 h 84"/>
                <a:gd name="T62" fmla="*/ 17 w 84"/>
                <a:gd name="T63" fmla="*/ 76 h 84"/>
                <a:gd name="T64" fmla="*/ 2 w 84"/>
                <a:gd name="T65" fmla="*/ 56 h 84"/>
                <a:gd name="T66" fmla="*/ 3 w 84"/>
                <a:gd name="T67" fmla="*/ 26 h 84"/>
                <a:gd name="T68" fmla="*/ 26 w 84"/>
                <a:gd name="T69" fmla="*/ 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84">
                  <a:moveTo>
                    <a:pt x="33" y="23"/>
                  </a:moveTo>
                  <a:lnTo>
                    <a:pt x="33" y="41"/>
                  </a:lnTo>
                  <a:lnTo>
                    <a:pt x="41" y="41"/>
                  </a:lnTo>
                  <a:lnTo>
                    <a:pt x="44" y="41"/>
                  </a:lnTo>
                  <a:lnTo>
                    <a:pt x="47" y="40"/>
                  </a:lnTo>
                  <a:lnTo>
                    <a:pt x="50" y="39"/>
                  </a:lnTo>
                  <a:lnTo>
                    <a:pt x="52" y="38"/>
                  </a:lnTo>
                  <a:lnTo>
                    <a:pt x="53" y="35"/>
                  </a:lnTo>
                  <a:lnTo>
                    <a:pt x="54" y="32"/>
                  </a:lnTo>
                  <a:lnTo>
                    <a:pt x="53" y="29"/>
                  </a:lnTo>
                  <a:lnTo>
                    <a:pt x="52" y="26"/>
                  </a:lnTo>
                  <a:lnTo>
                    <a:pt x="51" y="25"/>
                  </a:lnTo>
                  <a:lnTo>
                    <a:pt x="48" y="24"/>
                  </a:lnTo>
                  <a:lnTo>
                    <a:pt x="45" y="23"/>
                  </a:lnTo>
                  <a:lnTo>
                    <a:pt x="43" y="23"/>
                  </a:lnTo>
                  <a:lnTo>
                    <a:pt x="33" y="23"/>
                  </a:lnTo>
                  <a:close/>
                  <a:moveTo>
                    <a:pt x="27" y="19"/>
                  </a:moveTo>
                  <a:lnTo>
                    <a:pt x="43" y="19"/>
                  </a:lnTo>
                  <a:lnTo>
                    <a:pt x="47" y="20"/>
                  </a:lnTo>
                  <a:lnTo>
                    <a:pt x="52" y="20"/>
                  </a:lnTo>
                  <a:lnTo>
                    <a:pt x="54" y="22"/>
                  </a:lnTo>
                  <a:lnTo>
                    <a:pt x="57" y="24"/>
                  </a:lnTo>
                  <a:lnTo>
                    <a:pt x="59" y="28"/>
                  </a:lnTo>
                  <a:lnTo>
                    <a:pt x="59" y="32"/>
                  </a:lnTo>
                  <a:lnTo>
                    <a:pt x="59" y="37"/>
                  </a:lnTo>
                  <a:lnTo>
                    <a:pt x="56" y="40"/>
                  </a:lnTo>
                  <a:lnTo>
                    <a:pt x="54" y="42"/>
                  </a:lnTo>
                  <a:lnTo>
                    <a:pt x="51" y="44"/>
                  </a:lnTo>
                  <a:lnTo>
                    <a:pt x="47" y="44"/>
                  </a:lnTo>
                  <a:lnTo>
                    <a:pt x="61" y="66"/>
                  </a:lnTo>
                  <a:lnTo>
                    <a:pt x="54" y="66"/>
                  </a:lnTo>
                  <a:lnTo>
                    <a:pt x="42" y="46"/>
                  </a:lnTo>
                  <a:lnTo>
                    <a:pt x="33" y="46"/>
                  </a:lnTo>
                  <a:lnTo>
                    <a:pt x="33" y="66"/>
                  </a:lnTo>
                  <a:lnTo>
                    <a:pt x="27" y="66"/>
                  </a:lnTo>
                  <a:lnTo>
                    <a:pt x="27" y="19"/>
                  </a:lnTo>
                  <a:close/>
                  <a:moveTo>
                    <a:pt x="42" y="5"/>
                  </a:moveTo>
                  <a:lnTo>
                    <a:pt x="27" y="8"/>
                  </a:lnTo>
                  <a:lnTo>
                    <a:pt x="16" y="16"/>
                  </a:lnTo>
                  <a:lnTo>
                    <a:pt x="8" y="28"/>
                  </a:lnTo>
                  <a:lnTo>
                    <a:pt x="5" y="42"/>
                  </a:lnTo>
                  <a:lnTo>
                    <a:pt x="8" y="57"/>
                  </a:lnTo>
                  <a:lnTo>
                    <a:pt x="16" y="69"/>
                  </a:lnTo>
                  <a:lnTo>
                    <a:pt x="27" y="77"/>
                  </a:lnTo>
                  <a:lnTo>
                    <a:pt x="42" y="80"/>
                  </a:lnTo>
                  <a:lnTo>
                    <a:pt x="56" y="77"/>
                  </a:lnTo>
                  <a:lnTo>
                    <a:pt x="69" y="69"/>
                  </a:lnTo>
                  <a:lnTo>
                    <a:pt x="77" y="57"/>
                  </a:lnTo>
                  <a:lnTo>
                    <a:pt x="80" y="42"/>
                  </a:lnTo>
                  <a:lnTo>
                    <a:pt x="77" y="28"/>
                  </a:lnTo>
                  <a:lnTo>
                    <a:pt x="69" y="16"/>
                  </a:lnTo>
                  <a:lnTo>
                    <a:pt x="56" y="8"/>
                  </a:lnTo>
                  <a:lnTo>
                    <a:pt x="42" y="5"/>
                  </a:lnTo>
                  <a:close/>
                  <a:moveTo>
                    <a:pt x="42" y="0"/>
                  </a:moveTo>
                  <a:lnTo>
                    <a:pt x="59" y="4"/>
                  </a:lnTo>
                  <a:lnTo>
                    <a:pt x="72" y="13"/>
                  </a:lnTo>
                  <a:lnTo>
                    <a:pt x="81" y="26"/>
                  </a:lnTo>
                  <a:lnTo>
                    <a:pt x="84" y="42"/>
                  </a:lnTo>
                  <a:lnTo>
                    <a:pt x="81" y="59"/>
                  </a:lnTo>
                  <a:lnTo>
                    <a:pt x="72" y="73"/>
                  </a:lnTo>
                  <a:lnTo>
                    <a:pt x="59" y="82"/>
                  </a:lnTo>
                  <a:lnTo>
                    <a:pt x="42" y="84"/>
                  </a:lnTo>
                  <a:lnTo>
                    <a:pt x="29" y="83"/>
                  </a:lnTo>
                  <a:lnTo>
                    <a:pt x="17" y="76"/>
                  </a:lnTo>
                  <a:lnTo>
                    <a:pt x="8" y="67"/>
                  </a:lnTo>
                  <a:lnTo>
                    <a:pt x="2" y="56"/>
                  </a:lnTo>
                  <a:lnTo>
                    <a:pt x="0" y="42"/>
                  </a:lnTo>
                  <a:lnTo>
                    <a:pt x="3" y="26"/>
                  </a:lnTo>
                  <a:lnTo>
                    <a:pt x="12" y="13"/>
                  </a:lnTo>
                  <a:lnTo>
                    <a:pt x="26" y="4"/>
                  </a:lnTo>
                  <a:lnTo>
                    <a:pt x="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761688" y="540371"/>
              <a:ext cx="143571" cy="173771"/>
            </a:xfrm>
            <a:custGeom>
              <a:avLst/>
              <a:gdLst>
                <a:gd name="T0" fmla="*/ 0 w 580"/>
                <a:gd name="T1" fmla="*/ 0 h 703"/>
                <a:gd name="T2" fmla="*/ 40 w 580"/>
                <a:gd name="T3" fmla="*/ 0 h 703"/>
                <a:gd name="T4" fmla="*/ 288 w 580"/>
                <a:gd name="T5" fmla="*/ 660 h 703"/>
                <a:gd name="T6" fmla="*/ 290 w 580"/>
                <a:gd name="T7" fmla="*/ 660 h 703"/>
                <a:gd name="T8" fmla="*/ 540 w 580"/>
                <a:gd name="T9" fmla="*/ 0 h 703"/>
                <a:gd name="T10" fmla="*/ 580 w 580"/>
                <a:gd name="T11" fmla="*/ 0 h 703"/>
                <a:gd name="T12" fmla="*/ 312 w 580"/>
                <a:gd name="T13" fmla="*/ 703 h 703"/>
                <a:gd name="T14" fmla="*/ 265 w 580"/>
                <a:gd name="T15" fmla="*/ 703 h 703"/>
                <a:gd name="T16" fmla="*/ 0 w 580"/>
                <a:gd name="T17"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03">
                  <a:moveTo>
                    <a:pt x="0" y="0"/>
                  </a:moveTo>
                  <a:lnTo>
                    <a:pt x="40" y="0"/>
                  </a:lnTo>
                  <a:lnTo>
                    <a:pt x="288" y="660"/>
                  </a:lnTo>
                  <a:lnTo>
                    <a:pt x="290" y="660"/>
                  </a:lnTo>
                  <a:lnTo>
                    <a:pt x="540" y="0"/>
                  </a:lnTo>
                  <a:lnTo>
                    <a:pt x="580" y="0"/>
                  </a:lnTo>
                  <a:lnTo>
                    <a:pt x="312" y="703"/>
                  </a:lnTo>
                  <a:lnTo>
                    <a:pt x="265" y="703"/>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noEditPoints="1"/>
            </p:cNvSpPr>
            <p:nvPr userDrawn="1"/>
          </p:nvSpPr>
          <p:spPr bwMode="auto">
            <a:xfrm>
              <a:off x="920112" y="544826"/>
              <a:ext cx="14852" cy="169315"/>
            </a:xfrm>
            <a:custGeom>
              <a:avLst/>
              <a:gdLst>
                <a:gd name="T0" fmla="*/ 14 w 61"/>
                <a:gd name="T1" fmla="*/ 225 h 684"/>
                <a:gd name="T2" fmla="*/ 48 w 61"/>
                <a:gd name="T3" fmla="*/ 225 h 684"/>
                <a:gd name="T4" fmla="*/ 48 w 61"/>
                <a:gd name="T5" fmla="*/ 684 h 684"/>
                <a:gd name="T6" fmla="*/ 14 w 61"/>
                <a:gd name="T7" fmla="*/ 684 h 684"/>
                <a:gd name="T8" fmla="*/ 14 w 61"/>
                <a:gd name="T9" fmla="*/ 225 h 684"/>
                <a:gd name="T10" fmla="*/ 30 w 61"/>
                <a:gd name="T11" fmla="*/ 0 h 684"/>
                <a:gd name="T12" fmla="*/ 42 w 61"/>
                <a:gd name="T13" fmla="*/ 4 h 684"/>
                <a:gd name="T14" fmla="*/ 52 w 61"/>
                <a:gd name="T15" fmla="*/ 10 h 684"/>
                <a:gd name="T16" fmla="*/ 59 w 61"/>
                <a:gd name="T17" fmla="*/ 20 h 684"/>
                <a:gd name="T18" fmla="*/ 61 w 61"/>
                <a:gd name="T19" fmla="*/ 33 h 684"/>
                <a:gd name="T20" fmla="*/ 59 w 61"/>
                <a:gd name="T21" fmla="*/ 46 h 684"/>
                <a:gd name="T22" fmla="*/ 52 w 61"/>
                <a:gd name="T23" fmla="*/ 56 h 684"/>
                <a:gd name="T24" fmla="*/ 42 w 61"/>
                <a:gd name="T25" fmla="*/ 63 h 684"/>
                <a:gd name="T26" fmla="*/ 30 w 61"/>
                <a:gd name="T27" fmla="*/ 66 h 684"/>
                <a:gd name="T28" fmla="*/ 19 w 61"/>
                <a:gd name="T29" fmla="*/ 63 h 684"/>
                <a:gd name="T30" fmla="*/ 9 w 61"/>
                <a:gd name="T31" fmla="*/ 56 h 684"/>
                <a:gd name="T32" fmla="*/ 2 w 61"/>
                <a:gd name="T33" fmla="*/ 46 h 684"/>
                <a:gd name="T34" fmla="*/ 0 w 61"/>
                <a:gd name="T35" fmla="*/ 33 h 684"/>
                <a:gd name="T36" fmla="*/ 2 w 61"/>
                <a:gd name="T37" fmla="*/ 20 h 684"/>
                <a:gd name="T38" fmla="*/ 9 w 61"/>
                <a:gd name="T39" fmla="*/ 10 h 684"/>
                <a:gd name="T40" fmla="*/ 19 w 61"/>
                <a:gd name="T41" fmla="*/ 4 h 684"/>
                <a:gd name="T42" fmla="*/ 30 w 61"/>
                <a:gd name="T43"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 h="684">
                  <a:moveTo>
                    <a:pt x="14" y="225"/>
                  </a:moveTo>
                  <a:lnTo>
                    <a:pt x="48" y="225"/>
                  </a:lnTo>
                  <a:lnTo>
                    <a:pt x="48" y="684"/>
                  </a:lnTo>
                  <a:lnTo>
                    <a:pt x="14" y="684"/>
                  </a:lnTo>
                  <a:lnTo>
                    <a:pt x="14" y="225"/>
                  </a:lnTo>
                  <a:close/>
                  <a:moveTo>
                    <a:pt x="30" y="0"/>
                  </a:moveTo>
                  <a:lnTo>
                    <a:pt x="42" y="4"/>
                  </a:lnTo>
                  <a:lnTo>
                    <a:pt x="52" y="10"/>
                  </a:lnTo>
                  <a:lnTo>
                    <a:pt x="59" y="20"/>
                  </a:lnTo>
                  <a:lnTo>
                    <a:pt x="61" y="33"/>
                  </a:lnTo>
                  <a:lnTo>
                    <a:pt x="59" y="46"/>
                  </a:lnTo>
                  <a:lnTo>
                    <a:pt x="52" y="56"/>
                  </a:lnTo>
                  <a:lnTo>
                    <a:pt x="42" y="63"/>
                  </a:lnTo>
                  <a:lnTo>
                    <a:pt x="30" y="66"/>
                  </a:lnTo>
                  <a:lnTo>
                    <a:pt x="19" y="63"/>
                  </a:lnTo>
                  <a:lnTo>
                    <a:pt x="9" y="56"/>
                  </a:lnTo>
                  <a:lnTo>
                    <a:pt x="2" y="46"/>
                  </a:lnTo>
                  <a:lnTo>
                    <a:pt x="0" y="33"/>
                  </a:lnTo>
                  <a:lnTo>
                    <a:pt x="2" y="20"/>
                  </a:lnTo>
                  <a:lnTo>
                    <a:pt x="9" y="10"/>
                  </a:lnTo>
                  <a:lnTo>
                    <a:pt x="19" y="4"/>
                  </a:lnTo>
                  <a:lnTo>
                    <a:pt x="3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961203" y="600770"/>
              <a:ext cx="99015" cy="172780"/>
            </a:xfrm>
            <a:custGeom>
              <a:avLst/>
              <a:gdLst>
                <a:gd name="T0" fmla="*/ 0 w 400"/>
                <a:gd name="T1" fmla="*/ 0 h 699"/>
                <a:gd name="T2" fmla="*/ 39 w 400"/>
                <a:gd name="T3" fmla="*/ 0 h 699"/>
                <a:gd name="T4" fmla="*/ 204 w 400"/>
                <a:gd name="T5" fmla="*/ 429 h 699"/>
                <a:gd name="T6" fmla="*/ 360 w 400"/>
                <a:gd name="T7" fmla="*/ 0 h 699"/>
                <a:gd name="T8" fmla="*/ 400 w 400"/>
                <a:gd name="T9" fmla="*/ 0 h 699"/>
                <a:gd name="T10" fmla="*/ 171 w 400"/>
                <a:gd name="T11" fmla="*/ 601 h 699"/>
                <a:gd name="T12" fmla="*/ 160 w 400"/>
                <a:gd name="T13" fmla="*/ 626 h 699"/>
                <a:gd name="T14" fmla="*/ 148 w 400"/>
                <a:gd name="T15" fmla="*/ 647 h 699"/>
                <a:gd name="T16" fmla="*/ 133 w 400"/>
                <a:gd name="T17" fmla="*/ 665 h 699"/>
                <a:gd name="T18" fmla="*/ 118 w 400"/>
                <a:gd name="T19" fmla="*/ 680 h 699"/>
                <a:gd name="T20" fmla="*/ 97 w 400"/>
                <a:gd name="T21" fmla="*/ 690 h 699"/>
                <a:gd name="T22" fmla="*/ 76 w 400"/>
                <a:gd name="T23" fmla="*/ 697 h 699"/>
                <a:gd name="T24" fmla="*/ 50 w 400"/>
                <a:gd name="T25" fmla="*/ 699 h 699"/>
                <a:gd name="T26" fmla="*/ 34 w 400"/>
                <a:gd name="T27" fmla="*/ 698 h 699"/>
                <a:gd name="T28" fmla="*/ 19 w 400"/>
                <a:gd name="T29" fmla="*/ 697 h 699"/>
                <a:gd name="T30" fmla="*/ 4 w 400"/>
                <a:gd name="T31" fmla="*/ 693 h 699"/>
                <a:gd name="T32" fmla="*/ 10 w 400"/>
                <a:gd name="T33" fmla="*/ 661 h 699"/>
                <a:gd name="T34" fmla="*/ 29 w 400"/>
                <a:gd name="T35" fmla="*/ 665 h 699"/>
                <a:gd name="T36" fmla="*/ 50 w 400"/>
                <a:gd name="T37" fmla="*/ 667 h 699"/>
                <a:gd name="T38" fmla="*/ 71 w 400"/>
                <a:gd name="T39" fmla="*/ 665 h 699"/>
                <a:gd name="T40" fmla="*/ 88 w 400"/>
                <a:gd name="T41" fmla="*/ 658 h 699"/>
                <a:gd name="T42" fmla="*/ 104 w 400"/>
                <a:gd name="T43" fmla="*/ 647 h 699"/>
                <a:gd name="T44" fmla="*/ 116 w 400"/>
                <a:gd name="T45" fmla="*/ 634 h 699"/>
                <a:gd name="T46" fmla="*/ 126 w 400"/>
                <a:gd name="T47" fmla="*/ 618 h 699"/>
                <a:gd name="T48" fmla="*/ 135 w 400"/>
                <a:gd name="T49" fmla="*/ 600 h 699"/>
                <a:gd name="T50" fmla="*/ 143 w 400"/>
                <a:gd name="T51" fmla="*/ 581 h 699"/>
                <a:gd name="T52" fmla="*/ 185 w 400"/>
                <a:gd name="T53" fmla="*/ 468 h 699"/>
                <a:gd name="T54" fmla="*/ 0 w 400"/>
                <a:gd name="T55" fmla="*/ 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0" h="699">
                  <a:moveTo>
                    <a:pt x="0" y="0"/>
                  </a:moveTo>
                  <a:lnTo>
                    <a:pt x="39" y="0"/>
                  </a:lnTo>
                  <a:lnTo>
                    <a:pt x="204" y="429"/>
                  </a:lnTo>
                  <a:lnTo>
                    <a:pt x="360" y="0"/>
                  </a:lnTo>
                  <a:lnTo>
                    <a:pt x="400" y="0"/>
                  </a:lnTo>
                  <a:lnTo>
                    <a:pt x="171" y="601"/>
                  </a:lnTo>
                  <a:lnTo>
                    <a:pt x="160" y="626"/>
                  </a:lnTo>
                  <a:lnTo>
                    <a:pt x="148" y="647"/>
                  </a:lnTo>
                  <a:lnTo>
                    <a:pt x="133" y="665"/>
                  </a:lnTo>
                  <a:lnTo>
                    <a:pt x="118" y="680"/>
                  </a:lnTo>
                  <a:lnTo>
                    <a:pt x="97" y="690"/>
                  </a:lnTo>
                  <a:lnTo>
                    <a:pt x="76" y="697"/>
                  </a:lnTo>
                  <a:lnTo>
                    <a:pt x="50" y="699"/>
                  </a:lnTo>
                  <a:lnTo>
                    <a:pt x="34" y="698"/>
                  </a:lnTo>
                  <a:lnTo>
                    <a:pt x="19" y="697"/>
                  </a:lnTo>
                  <a:lnTo>
                    <a:pt x="4" y="693"/>
                  </a:lnTo>
                  <a:lnTo>
                    <a:pt x="10" y="661"/>
                  </a:lnTo>
                  <a:lnTo>
                    <a:pt x="29" y="665"/>
                  </a:lnTo>
                  <a:lnTo>
                    <a:pt x="50" y="667"/>
                  </a:lnTo>
                  <a:lnTo>
                    <a:pt x="71" y="665"/>
                  </a:lnTo>
                  <a:lnTo>
                    <a:pt x="88" y="658"/>
                  </a:lnTo>
                  <a:lnTo>
                    <a:pt x="104" y="647"/>
                  </a:lnTo>
                  <a:lnTo>
                    <a:pt x="116" y="634"/>
                  </a:lnTo>
                  <a:lnTo>
                    <a:pt x="126" y="618"/>
                  </a:lnTo>
                  <a:lnTo>
                    <a:pt x="135" y="600"/>
                  </a:lnTo>
                  <a:lnTo>
                    <a:pt x="143" y="581"/>
                  </a:lnTo>
                  <a:lnTo>
                    <a:pt x="185" y="46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noEditPoints="1"/>
            </p:cNvSpPr>
            <p:nvPr userDrawn="1"/>
          </p:nvSpPr>
          <p:spPr bwMode="auto">
            <a:xfrm>
              <a:off x="1073584" y="596809"/>
              <a:ext cx="91589" cy="120798"/>
            </a:xfrm>
            <a:custGeom>
              <a:avLst/>
              <a:gdLst>
                <a:gd name="T0" fmla="*/ 248 w 370"/>
                <a:gd name="T1" fmla="*/ 230 h 487"/>
                <a:gd name="T2" fmla="*/ 197 w 370"/>
                <a:gd name="T3" fmla="*/ 232 h 487"/>
                <a:gd name="T4" fmla="*/ 149 w 370"/>
                <a:gd name="T5" fmla="*/ 240 h 487"/>
                <a:gd name="T6" fmla="*/ 105 w 370"/>
                <a:gd name="T7" fmla="*/ 254 h 487"/>
                <a:gd name="T8" fmla="*/ 69 w 370"/>
                <a:gd name="T9" fmla="*/ 276 h 487"/>
                <a:gd name="T10" fmla="*/ 44 w 370"/>
                <a:gd name="T11" fmla="*/ 309 h 487"/>
                <a:gd name="T12" fmla="*/ 35 w 370"/>
                <a:gd name="T13" fmla="*/ 351 h 487"/>
                <a:gd name="T14" fmla="*/ 45 w 370"/>
                <a:gd name="T15" fmla="*/ 396 h 487"/>
                <a:gd name="T16" fmla="*/ 69 w 370"/>
                <a:gd name="T17" fmla="*/ 428 h 487"/>
                <a:gd name="T18" fmla="*/ 104 w 370"/>
                <a:gd name="T19" fmla="*/ 447 h 487"/>
                <a:gd name="T20" fmla="*/ 142 w 370"/>
                <a:gd name="T21" fmla="*/ 456 h 487"/>
                <a:gd name="T22" fmla="*/ 191 w 370"/>
                <a:gd name="T23" fmla="*/ 454 h 487"/>
                <a:gd name="T24" fmla="*/ 243 w 370"/>
                <a:gd name="T25" fmla="*/ 436 h 487"/>
                <a:gd name="T26" fmla="*/ 281 w 370"/>
                <a:gd name="T27" fmla="*/ 404 h 487"/>
                <a:gd name="T28" fmla="*/ 307 w 370"/>
                <a:gd name="T29" fmla="*/ 360 h 487"/>
                <a:gd name="T30" fmla="*/ 323 w 370"/>
                <a:gd name="T31" fmla="*/ 310 h 487"/>
                <a:gd name="T32" fmla="*/ 327 w 370"/>
                <a:gd name="T33" fmla="*/ 256 h 487"/>
                <a:gd name="T34" fmla="*/ 271 w 370"/>
                <a:gd name="T35" fmla="*/ 229 h 487"/>
                <a:gd name="T36" fmla="*/ 219 w 370"/>
                <a:gd name="T37" fmla="*/ 2 h 487"/>
                <a:gd name="T38" fmla="*/ 272 w 370"/>
                <a:gd name="T39" fmla="*/ 14 h 487"/>
                <a:gd name="T40" fmla="*/ 314 w 370"/>
                <a:gd name="T41" fmla="*/ 42 h 487"/>
                <a:gd name="T42" fmla="*/ 344 w 370"/>
                <a:gd name="T43" fmla="*/ 82 h 487"/>
                <a:gd name="T44" fmla="*/ 360 w 370"/>
                <a:gd name="T45" fmla="*/ 136 h 487"/>
                <a:gd name="T46" fmla="*/ 362 w 370"/>
                <a:gd name="T47" fmla="*/ 371 h 487"/>
                <a:gd name="T48" fmla="*/ 364 w 370"/>
                <a:gd name="T49" fmla="*/ 426 h 487"/>
                <a:gd name="T50" fmla="*/ 370 w 370"/>
                <a:gd name="T51" fmla="*/ 473 h 487"/>
                <a:gd name="T52" fmla="*/ 334 w 370"/>
                <a:gd name="T53" fmla="*/ 456 h 487"/>
                <a:gd name="T54" fmla="*/ 331 w 370"/>
                <a:gd name="T55" fmla="*/ 413 h 487"/>
                <a:gd name="T56" fmla="*/ 330 w 370"/>
                <a:gd name="T57" fmla="*/ 375 h 487"/>
                <a:gd name="T58" fmla="*/ 313 w 370"/>
                <a:gd name="T59" fmla="*/ 402 h 487"/>
                <a:gd name="T60" fmla="*/ 278 w 370"/>
                <a:gd name="T61" fmla="*/ 444 h 487"/>
                <a:gd name="T62" fmla="*/ 233 w 370"/>
                <a:gd name="T63" fmla="*/ 472 h 487"/>
                <a:gd name="T64" fmla="*/ 181 w 370"/>
                <a:gd name="T65" fmla="*/ 484 h 487"/>
                <a:gd name="T66" fmla="*/ 133 w 370"/>
                <a:gd name="T67" fmla="*/ 485 h 487"/>
                <a:gd name="T68" fmla="*/ 89 w 370"/>
                <a:gd name="T69" fmla="*/ 475 h 487"/>
                <a:gd name="T70" fmla="*/ 50 w 370"/>
                <a:gd name="T71" fmla="*/ 455 h 487"/>
                <a:gd name="T72" fmla="*/ 19 w 370"/>
                <a:gd name="T73" fmla="*/ 422 h 487"/>
                <a:gd name="T74" fmla="*/ 3 w 370"/>
                <a:gd name="T75" fmla="*/ 378 h 487"/>
                <a:gd name="T76" fmla="*/ 3 w 370"/>
                <a:gd name="T77" fmla="*/ 325 h 487"/>
                <a:gd name="T78" fmla="*/ 18 w 370"/>
                <a:gd name="T79" fmla="*/ 281 h 487"/>
                <a:gd name="T80" fmla="*/ 49 w 370"/>
                <a:gd name="T81" fmla="*/ 249 h 487"/>
                <a:gd name="T82" fmla="*/ 88 w 370"/>
                <a:gd name="T83" fmla="*/ 226 h 487"/>
                <a:gd name="T84" fmla="*/ 135 w 370"/>
                <a:gd name="T85" fmla="*/ 212 h 487"/>
                <a:gd name="T86" fmla="*/ 186 w 370"/>
                <a:gd name="T87" fmla="*/ 204 h 487"/>
                <a:gd name="T88" fmla="*/ 236 w 370"/>
                <a:gd name="T89" fmla="*/ 200 h 487"/>
                <a:gd name="T90" fmla="*/ 327 w 370"/>
                <a:gd name="T91" fmla="*/ 200 h 487"/>
                <a:gd name="T92" fmla="*/ 325 w 370"/>
                <a:gd name="T93" fmla="*/ 141 h 487"/>
                <a:gd name="T94" fmla="*/ 309 w 370"/>
                <a:gd name="T95" fmla="*/ 92 h 487"/>
                <a:gd name="T96" fmla="*/ 280 w 370"/>
                <a:gd name="T97" fmla="*/ 57 h 487"/>
                <a:gd name="T98" fmla="*/ 240 w 370"/>
                <a:gd name="T99" fmla="*/ 38 h 487"/>
                <a:gd name="T100" fmla="*/ 187 w 370"/>
                <a:gd name="T101" fmla="*/ 31 h 487"/>
                <a:gd name="T102" fmla="*/ 125 w 370"/>
                <a:gd name="T103" fmla="*/ 42 h 487"/>
                <a:gd name="T104" fmla="*/ 71 w 370"/>
                <a:gd name="T105" fmla="*/ 67 h 487"/>
                <a:gd name="T106" fmla="*/ 28 w 370"/>
                <a:gd name="T107" fmla="*/ 60 h 487"/>
                <a:gd name="T108" fmla="*/ 86 w 370"/>
                <a:gd name="T109" fmla="*/ 23 h 487"/>
                <a:gd name="T110" fmla="*/ 153 w 370"/>
                <a:gd name="T111" fmla="*/ 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487">
                  <a:moveTo>
                    <a:pt x="271" y="229"/>
                  </a:moveTo>
                  <a:lnTo>
                    <a:pt x="248" y="230"/>
                  </a:lnTo>
                  <a:lnTo>
                    <a:pt x="223" y="231"/>
                  </a:lnTo>
                  <a:lnTo>
                    <a:pt x="197" y="232"/>
                  </a:lnTo>
                  <a:lnTo>
                    <a:pt x="172" y="235"/>
                  </a:lnTo>
                  <a:lnTo>
                    <a:pt x="149" y="240"/>
                  </a:lnTo>
                  <a:lnTo>
                    <a:pt x="126" y="247"/>
                  </a:lnTo>
                  <a:lnTo>
                    <a:pt x="105" y="254"/>
                  </a:lnTo>
                  <a:lnTo>
                    <a:pt x="86" y="263"/>
                  </a:lnTo>
                  <a:lnTo>
                    <a:pt x="69" y="276"/>
                  </a:lnTo>
                  <a:lnTo>
                    <a:pt x="54" y="291"/>
                  </a:lnTo>
                  <a:lnTo>
                    <a:pt x="44" y="309"/>
                  </a:lnTo>
                  <a:lnTo>
                    <a:pt x="37" y="328"/>
                  </a:lnTo>
                  <a:lnTo>
                    <a:pt x="35" y="351"/>
                  </a:lnTo>
                  <a:lnTo>
                    <a:pt x="39" y="375"/>
                  </a:lnTo>
                  <a:lnTo>
                    <a:pt x="45" y="396"/>
                  </a:lnTo>
                  <a:lnTo>
                    <a:pt x="55" y="413"/>
                  </a:lnTo>
                  <a:lnTo>
                    <a:pt x="69" y="428"/>
                  </a:lnTo>
                  <a:lnTo>
                    <a:pt x="86" y="438"/>
                  </a:lnTo>
                  <a:lnTo>
                    <a:pt x="104" y="447"/>
                  </a:lnTo>
                  <a:lnTo>
                    <a:pt x="123" y="453"/>
                  </a:lnTo>
                  <a:lnTo>
                    <a:pt x="142" y="456"/>
                  </a:lnTo>
                  <a:lnTo>
                    <a:pt x="161" y="456"/>
                  </a:lnTo>
                  <a:lnTo>
                    <a:pt x="191" y="454"/>
                  </a:lnTo>
                  <a:lnTo>
                    <a:pt x="219" y="447"/>
                  </a:lnTo>
                  <a:lnTo>
                    <a:pt x="243" y="436"/>
                  </a:lnTo>
                  <a:lnTo>
                    <a:pt x="264" y="421"/>
                  </a:lnTo>
                  <a:lnTo>
                    <a:pt x="281" y="404"/>
                  </a:lnTo>
                  <a:lnTo>
                    <a:pt x="296" y="383"/>
                  </a:lnTo>
                  <a:lnTo>
                    <a:pt x="307" y="360"/>
                  </a:lnTo>
                  <a:lnTo>
                    <a:pt x="316" y="336"/>
                  </a:lnTo>
                  <a:lnTo>
                    <a:pt x="323" y="310"/>
                  </a:lnTo>
                  <a:lnTo>
                    <a:pt x="326" y="283"/>
                  </a:lnTo>
                  <a:lnTo>
                    <a:pt x="327" y="256"/>
                  </a:lnTo>
                  <a:lnTo>
                    <a:pt x="327" y="229"/>
                  </a:lnTo>
                  <a:lnTo>
                    <a:pt x="271" y="229"/>
                  </a:lnTo>
                  <a:close/>
                  <a:moveTo>
                    <a:pt x="189" y="0"/>
                  </a:moveTo>
                  <a:lnTo>
                    <a:pt x="219" y="2"/>
                  </a:lnTo>
                  <a:lnTo>
                    <a:pt x="246" y="7"/>
                  </a:lnTo>
                  <a:lnTo>
                    <a:pt x="272" y="14"/>
                  </a:lnTo>
                  <a:lnTo>
                    <a:pt x="295" y="27"/>
                  </a:lnTo>
                  <a:lnTo>
                    <a:pt x="314" y="42"/>
                  </a:lnTo>
                  <a:lnTo>
                    <a:pt x="331" y="60"/>
                  </a:lnTo>
                  <a:lnTo>
                    <a:pt x="344" y="82"/>
                  </a:lnTo>
                  <a:lnTo>
                    <a:pt x="353" y="107"/>
                  </a:lnTo>
                  <a:lnTo>
                    <a:pt x="360" y="136"/>
                  </a:lnTo>
                  <a:lnTo>
                    <a:pt x="362" y="169"/>
                  </a:lnTo>
                  <a:lnTo>
                    <a:pt x="362" y="371"/>
                  </a:lnTo>
                  <a:lnTo>
                    <a:pt x="362" y="398"/>
                  </a:lnTo>
                  <a:lnTo>
                    <a:pt x="364" y="426"/>
                  </a:lnTo>
                  <a:lnTo>
                    <a:pt x="367" y="452"/>
                  </a:lnTo>
                  <a:lnTo>
                    <a:pt x="370" y="473"/>
                  </a:lnTo>
                  <a:lnTo>
                    <a:pt x="336" y="473"/>
                  </a:lnTo>
                  <a:lnTo>
                    <a:pt x="334" y="456"/>
                  </a:lnTo>
                  <a:lnTo>
                    <a:pt x="332" y="436"/>
                  </a:lnTo>
                  <a:lnTo>
                    <a:pt x="331" y="413"/>
                  </a:lnTo>
                  <a:lnTo>
                    <a:pt x="330" y="393"/>
                  </a:lnTo>
                  <a:lnTo>
                    <a:pt x="330" y="375"/>
                  </a:lnTo>
                  <a:lnTo>
                    <a:pt x="326" y="375"/>
                  </a:lnTo>
                  <a:lnTo>
                    <a:pt x="313" y="402"/>
                  </a:lnTo>
                  <a:lnTo>
                    <a:pt x="297" y="425"/>
                  </a:lnTo>
                  <a:lnTo>
                    <a:pt x="278" y="444"/>
                  </a:lnTo>
                  <a:lnTo>
                    <a:pt x="257" y="460"/>
                  </a:lnTo>
                  <a:lnTo>
                    <a:pt x="233" y="472"/>
                  </a:lnTo>
                  <a:lnTo>
                    <a:pt x="208" y="480"/>
                  </a:lnTo>
                  <a:lnTo>
                    <a:pt x="181" y="484"/>
                  </a:lnTo>
                  <a:lnTo>
                    <a:pt x="154" y="487"/>
                  </a:lnTo>
                  <a:lnTo>
                    <a:pt x="133" y="485"/>
                  </a:lnTo>
                  <a:lnTo>
                    <a:pt x="110" y="482"/>
                  </a:lnTo>
                  <a:lnTo>
                    <a:pt x="89" y="475"/>
                  </a:lnTo>
                  <a:lnTo>
                    <a:pt x="69" y="466"/>
                  </a:lnTo>
                  <a:lnTo>
                    <a:pt x="50" y="455"/>
                  </a:lnTo>
                  <a:lnTo>
                    <a:pt x="33" y="440"/>
                  </a:lnTo>
                  <a:lnTo>
                    <a:pt x="19" y="422"/>
                  </a:lnTo>
                  <a:lnTo>
                    <a:pt x="9" y="402"/>
                  </a:lnTo>
                  <a:lnTo>
                    <a:pt x="3" y="378"/>
                  </a:lnTo>
                  <a:lnTo>
                    <a:pt x="0" y="352"/>
                  </a:lnTo>
                  <a:lnTo>
                    <a:pt x="3" y="325"/>
                  </a:lnTo>
                  <a:lnTo>
                    <a:pt x="8" y="302"/>
                  </a:lnTo>
                  <a:lnTo>
                    <a:pt x="18" y="281"/>
                  </a:lnTo>
                  <a:lnTo>
                    <a:pt x="32" y="265"/>
                  </a:lnTo>
                  <a:lnTo>
                    <a:pt x="49" y="249"/>
                  </a:lnTo>
                  <a:lnTo>
                    <a:pt x="67" y="236"/>
                  </a:lnTo>
                  <a:lnTo>
                    <a:pt x="88" y="226"/>
                  </a:lnTo>
                  <a:lnTo>
                    <a:pt x="110" y="218"/>
                  </a:lnTo>
                  <a:lnTo>
                    <a:pt x="135" y="212"/>
                  </a:lnTo>
                  <a:lnTo>
                    <a:pt x="160" y="207"/>
                  </a:lnTo>
                  <a:lnTo>
                    <a:pt x="186" y="204"/>
                  </a:lnTo>
                  <a:lnTo>
                    <a:pt x="212" y="202"/>
                  </a:lnTo>
                  <a:lnTo>
                    <a:pt x="236" y="200"/>
                  </a:lnTo>
                  <a:lnTo>
                    <a:pt x="262" y="200"/>
                  </a:lnTo>
                  <a:lnTo>
                    <a:pt x="327" y="200"/>
                  </a:lnTo>
                  <a:lnTo>
                    <a:pt x="327" y="170"/>
                  </a:lnTo>
                  <a:lnTo>
                    <a:pt x="325" y="141"/>
                  </a:lnTo>
                  <a:lnTo>
                    <a:pt x="319" y="115"/>
                  </a:lnTo>
                  <a:lnTo>
                    <a:pt x="309" y="92"/>
                  </a:lnTo>
                  <a:lnTo>
                    <a:pt x="297" y="73"/>
                  </a:lnTo>
                  <a:lnTo>
                    <a:pt x="280" y="57"/>
                  </a:lnTo>
                  <a:lnTo>
                    <a:pt x="261" y="46"/>
                  </a:lnTo>
                  <a:lnTo>
                    <a:pt x="240" y="38"/>
                  </a:lnTo>
                  <a:lnTo>
                    <a:pt x="215" y="33"/>
                  </a:lnTo>
                  <a:lnTo>
                    <a:pt x="187" y="31"/>
                  </a:lnTo>
                  <a:lnTo>
                    <a:pt x="155" y="34"/>
                  </a:lnTo>
                  <a:lnTo>
                    <a:pt x="125" y="42"/>
                  </a:lnTo>
                  <a:lnTo>
                    <a:pt x="97" y="53"/>
                  </a:lnTo>
                  <a:lnTo>
                    <a:pt x="71" y="67"/>
                  </a:lnTo>
                  <a:lnTo>
                    <a:pt x="49" y="85"/>
                  </a:lnTo>
                  <a:lnTo>
                    <a:pt x="28" y="60"/>
                  </a:lnTo>
                  <a:lnTo>
                    <a:pt x="55" y="39"/>
                  </a:lnTo>
                  <a:lnTo>
                    <a:pt x="86" y="23"/>
                  </a:lnTo>
                  <a:lnTo>
                    <a:pt x="118" y="11"/>
                  </a:lnTo>
                  <a:lnTo>
                    <a:pt x="153" y="3"/>
                  </a:lnTo>
                  <a:lnTo>
                    <a:pt x="18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userDrawn="1"/>
          </p:nvSpPr>
          <p:spPr bwMode="auto">
            <a:xfrm>
              <a:off x="1163688" y="596809"/>
              <a:ext cx="29209" cy="14852"/>
            </a:xfrm>
            <a:custGeom>
              <a:avLst/>
              <a:gdLst>
                <a:gd name="T0" fmla="*/ 58 w 118"/>
                <a:gd name="T1" fmla="*/ 0 h 61"/>
                <a:gd name="T2" fmla="*/ 66 w 118"/>
                <a:gd name="T3" fmla="*/ 0 h 61"/>
                <a:gd name="T4" fmla="*/ 88 w 118"/>
                <a:gd name="T5" fmla="*/ 53 h 61"/>
                <a:gd name="T6" fmla="*/ 110 w 118"/>
                <a:gd name="T7" fmla="*/ 0 h 61"/>
                <a:gd name="T8" fmla="*/ 118 w 118"/>
                <a:gd name="T9" fmla="*/ 0 h 61"/>
                <a:gd name="T10" fmla="*/ 118 w 118"/>
                <a:gd name="T11" fmla="*/ 61 h 61"/>
                <a:gd name="T12" fmla="*/ 113 w 118"/>
                <a:gd name="T13" fmla="*/ 61 h 61"/>
                <a:gd name="T14" fmla="*/ 113 w 118"/>
                <a:gd name="T15" fmla="*/ 5 h 61"/>
                <a:gd name="T16" fmla="*/ 113 w 118"/>
                <a:gd name="T17" fmla="*/ 5 h 61"/>
                <a:gd name="T18" fmla="*/ 89 w 118"/>
                <a:gd name="T19" fmla="*/ 61 h 61"/>
                <a:gd name="T20" fmla="*/ 86 w 118"/>
                <a:gd name="T21" fmla="*/ 61 h 61"/>
                <a:gd name="T22" fmla="*/ 64 w 118"/>
                <a:gd name="T23" fmla="*/ 5 h 61"/>
                <a:gd name="T24" fmla="*/ 64 w 118"/>
                <a:gd name="T25" fmla="*/ 5 h 61"/>
                <a:gd name="T26" fmla="*/ 64 w 118"/>
                <a:gd name="T27" fmla="*/ 61 h 61"/>
                <a:gd name="T28" fmla="*/ 58 w 118"/>
                <a:gd name="T29" fmla="*/ 61 h 61"/>
                <a:gd name="T30" fmla="*/ 58 w 118"/>
                <a:gd name="T31" fmla="*/ 0 h 61"/>
                <a:gd name="T32" fmla="*/ 0 w 118"/>
                <a:gd name="T33" fmla="*/ 0 h 61"/>
                <a:gd name="T34" fmla="*/ 44 w 118"/>
                <a:gd name="T35" fmla="*/ 0 h 61"/>
                <a:gd name="T36" fmla="*/ 44 w 118"/>
                <a:gd name="T37" fmla="*/ 4 h 61"/>
                <a:gd name="T38" fmla="*/ 24 w 118"/>
                <a:gd name="T39" fmla="*/ 4 h 61"/>
                <a:gd name="T40" fmla="*/ 24 w 118"/>
                <a:gd name="T41" fmla="*/ 61 h 61"/>
                <a:gd name="T42" fmla="*/ 20 w 118"/>
                <a:gd name="T43" fmla="*/ 61 h 61"/>
                <a:gd name="T44" fmla="*/ 20 w 118"/>
                <a:gd name="T45" fmla="*/ 4 h 61"/>
                <a:gd name="T46" fmla="*/ 0 w 118"/>
                <a:gd name="T47" fmla="*/ 4 h 61"/>
                <a:gd name="T48" fmla="*/ 0 w 118"/>
                <a:gd name="T4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1">
                  <a:moveTo>
                    <a:pt x="58" y="0"/>
                  </a:moveTo>
                  <a:lnTo>
                    <a:pt x="66" y="0"/>
                  </a:lnTo>
                  <a:lnTo>
                    <a:pt x="88" y="53"/>
                  </a:lnTo>
                  <a:lnTo>
                    <a:pt x="110" y="0"/>
                  </a:lnTo>
                  <a:lnTo>
                    <a:pt x="118" y="0"/>
                  </a:lnTo>
                  <a:lnTo>
                    <a:pt x="118" y="61"/>
                  </a:lnTo>
                  <a:lnTo>
                    <a:pt x="113" y="61"/>
                  </a:lnTo>
                  <a:lnTo>
                    <a:pt x="113" y="5"/>
                  </a:lnTo>
                  <a:lnTo>
                    <a:pt x="113" y="5"/>
                  </a:lnTo>
                  <a:lnTo>
                    <a:pt x="89" y="61"/>
                  </a:lnTo>
                  <a:lnTo>
                    <a:pt x="86" y="61"/>
                  </a:lnTo>
                  <a:lnTo>
                    <a:pt x="64" y="5"/>
                  </a:lnTo>
                  <a:lnTo>
                    <a:pt x="64" y="5"/>
                  </a:lnTo>
                  <a:lnTo>
                    <a:pt x="64" y="61"/>
                  </a:lnTo>
                  <a:lnTo>
                    <a:pt x="58" y="61"/>
                  </a:lnTo>
                  <a:lnTo>
                    <a:pt x="58" y="0"/>
                  </a:lnTo>
                  <a:close/>
                  <a:moveTo>
                    <a:pt x="0" y="0"/>
                  </a:moveTo>
                  <a:lnTo>
                    <a:pt x="44" y="0"/>
                  </a:lnTo>
                  <a:lnTo>
                    <a:pt x="44" y="4"/>
                  </a:lnTo>
                  <a:lnTo>
                    <a:pt x="24" y="4"/>
                  </a:lnTo>
                  <a:lnTo>
                    <a:pt x="24" y="61"/>
                  </a:lnTo>
                  <a:lnTo>
                    <a:pt x="20" y="61"/>
                  </a:lnTo>
                  <a:lnTo>
                    <a:pt x="20" y="4"/>
                  </a:lnTo>
                  <a:lnTo>
                    <a:pt x="0" y="4"/>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userDrawn="1"/>
        </p:nvGrpSpPr>
        <p:grpSpPr>
          <a:xfrm>
            <a:off x="514647" y="137381"/>
            <a:ext cx="442595" cy="290113"/>
            <a:chOff x="3857626" y="1555751"/>
            <a:chExt cx="1419225" cy="930275"/>
          </a:xfrm>
          <a:solidFill>
            <a:schemeClr val="bg1"/>
          </a:solidFill>
        </p:grpSpPr>
        <p:sp>
          <p:nvSpPr>
            <p:cNvPr id="21" name="Freeform 28"/>
            <p:cNvSpPr>
              <a:spLocks/>
            </p:cNvSpPr>
            <p:nvPr userDrawn="1"/>
          </p:nvSpPr>
          <p:spPr bwMode="auto">
            <a:xfrm>
              <a:off x="3857626" y="1555751"/>
              <a:ext cx="1416050" cy="930275"/>
            </a:xfrm>
            <a:custGeom>
              <a:avLst/>
              <a:gdLst>
                <a:gd name="T0" fmla="*/ 902 w 1784"/>
                <a:gd name="T1" fmla="*/ 27 h 1172"/>
                <a:gd name="T2" fmla="*/ 1076 w 1784"/>
                <a:gd name="T3" fmla="*/ 141 h 1172"/>
                <a:gd name="T4" fmla="*/ 1087 w 1784"/>
                <a:gd name="T5" fmla="*/ 187 h 1172"/>
                <a:gd name="T6" fmla="*/ 1044 w 1784"/>
                <a:gd name="T7" fmla="*/ 218 h 1172"/>
                <a:gd name="T8" fmla="*/ 1009 w 1784"/>
                <a:gd name="T9" fmla="*/ 202 h 1172"/>
                <a:gd name="T10" fmla="*/ 889 w 1784"/>
                <a:gd name="T11" fmla="*/ 120 h 1172"/>
                <a:gd name="T12" fmla="*/ 695 w 1784"/>
                <a:gd name="T13" fmla="*/ 94 h 1172"/>
                <a:gd name="T14" fmla="*/ 520 w 1784"/>
                <a:gd name="T15" fmla="*/ 168 h 1172"/>
                <a:gd name="T16" fmla="*/ 406 w 1784"/>
                <a:gd name="T17" fmla="*/ 317 h 1172"/>
                <a:gd name="T18" fmla="*/ 378 w 1784"/>
                <a:gd name="T19" fmla="*/ 491 h 1172"/>
                <a:gd name="T20" fmla="*/ 298 w 1784"/>
                <a:gd name="T21" fmla="*/ 580 h 1172"/>
                <a:gd name="T22" fmla="*/ 163 w 1784"/>
                <a:gd name="T23" fmla="*/ 651 h 1172"/>
                <a:gd name="T24" fmla="*/ 93 w 1784"/>
                <a:gd name="T25" fmla="*/ 788 h 1172"/>
                <a:gd name="T26" fmla="*/ 118 w 1784"/>
                <a:gd name="T27" fmla="*/ 944 h 1172"/>
                <a:gd name="T28" fmla="*/ 227 w 1784"/>
                <a:gd name="T29" fmla="*/ 1052 h 1172"/>
                <a:gd name="T30" fmla="*/ 356 w 1784"/>
                <a:gd name="T31" fmla="*/ 1081 h 1172"/>
                <a:gd name="T32" fmla="*/ 1482 w 1784"/>
                <a:gd name="T33" fmla="*/ 1077 h 1172"/>
                <a:gd name="T34" fmla="*/ 1619 w 1784"/>
                <a:gd name="T35" fmla="*/ 1006 h 1172"/>
                <a:gd name="T36" fmla="*/ 1690 w 1784"/>
                <a:gd name="T37" fmla="*/ 869 h 1172"/>
                <a:gd name="T38" fmla="*/ 1670 w 1784"/>
                <a:gd name="T39" fmla="*/ 720 h 1172"/>
                <a:gd name="T40" fmla="*/ 1575 w 1784"/>
                <a:gd name="T41" fmla="*/ 614 h 1172"/>
                <a:gd name="T42" fmla="*/ 1421 w 1784"/>
                <a:gd name="T43" fmla="*/ 571 h 1172"/>
                <a:gd name="T44" fmla="*/ 1434 w 1784"/>
                <a:gd name="T45" fmla="*/ 458 h 1172"/>
                <a:gd name="T46" fmla="*/ 1393 w 1784"/>
                <a:gd name="T47" fmla="*/ 380 h 1172"/>
                <a:gd name="T48" fmla="*/ 1339 w 1784"/>
                <a:gd name="T49" fmla="*/ 345 h 1172"/>
                <a:gd name="T50" fmla="*/ 1256 w 1784"/>
                <a:gd name="T51" fmla="*/ 336 h 1172"/>
                <a:gd name="T52" fmla="*/ 1182 w 1784"/>
                <a:gd name="T53" fmla="*/ 370 h 1172"/>
                <a:gd name="T54" fmla="*/ 1154 w 1784"/>
                <a:gd name="T55" fmla="*/ 402 h 1172"/>
                <a:gd name="T56" fmla="*/ 1144 w 1784"/>
                <a:gd name="T57" fmla="*/ 420 h 1172"/>
                <a:gd name="T58" fmla="*/ 900 w 1784"/>
                <a:gd name="T59" fmla="*/ 953 h 1172"/>
                <a:gd name="T60" fmla="*/ 857 w 1784"/>
                <a:gd name="T61" fmla="*/ 957 h 1172"/>
                <a:gd name="T62" fmla="*/ 640 w 1784"/>
                <a:gd name="T63" fmla="*/ 494 h 1172"/>
                <a:gd name="T64" fmla="*/ 652 w 1784"/>
                <a:gd name="T65" fmla="*/ 442 h 1172"/>
                <a:gd name="T66" fmla="*/ 704 w 1784"/>
                <a:gd name="T67" fmla="*/ 436 h 1172"/>
                <a:gd name="T68" fmla="*/ 1057 w 1784"/>
                <a:gd name="T69" fmla="*/ 389 h 1172"/>
                <a:gd name="T70" fmla="*/ 1122 w 1784"/>
                <a:gd name="T71" fmla="*/ 303 h 1172"/>
                <a:gd name="T72" fmla="*/ 1253 w 1784"/>
                <a:gd name="T73" fmla="*/ 246 h 1172"/>
                <a:gd name="T74" fmla="*/ 1262 w 1784"/>
                <a:gd name="T75" fmla="*/ 245 h 1172"/>
                <a:gd name="T76" fmla="*/ 1282 w 1784"/>
                <a:gd name="T77" fmla="*/ 243 h 1172"/>
                <a:gd name="T78" fmla="*/ 1342 w 1784"/>
                <a:gd name="T79" fmla="*/ 250 h 1172"/>
                <a:gd name="T80" fmla="*/ 1452 w 1784"/>
                <a:gd name="T81" fmla="*/ 311 h 1172"/>
                <a:gd name="T82" fmla="*/ 1496 w 1784"/>
                <a:gd name="T83" fmla="*/ 367 h 1172"/>
                <a:gd name="T84" fmla="*/ 1527 w 1784"/>
                <a:gd name="T85" fmla="*/ 487 h 1172"/>
                <a:gd name="T86" fmla="*/ 1648 w 1784"/>
                <a:gd name="T87" fmla="*/ 554 h 1172"/>
                <a:gd name="T88" fmla="*/ 1756 w 1784"/>
                <a:gd name="T89" fmla="*/ 694 h 1172"/>
                <a:gd name="T90" fmla="*/ 1781 w 1784"/>
                <a:gd name="T91" fmla="*/ 874 h 1172"/>
                <a:gd name="T92" fmla="*/ 1712 w 1784"/>
                <a:gd name="T93" fmla="*/ 1038 h 1172"/>
                <a:gd name="T94" fmla="*/ 1574 w 1784"/>
                <a:gd name="T95" fmla="*/ 1145 h 1172"/>
                <a:gd name="T96" fmla="*/ 1424 w 1784"/>
                <a:gd name="T97" fmla="*/ 1172 h 1172"/>
                <a:gd name="T98" fmla="*/ 252 w 1784"/>
                <a:gd name="T99" fmla="*/ 1159 h 1172"/>
                <a:gd name="T100" fmla="*/ 100 w 1784"/>
                <a:gd name="T101" fmla="*/ 1072 h 1172"/>
                <a:gd name="T102" fmla="*/ 12 w 1784"/>
                <a:gd name="T103" fmla="*/ 919 h 1172"/>
                <a:gd name="T104" fmla="*/ 11 w 1784"/>
                <a:gd name="T105" fmla="*/ 739 h 1172"/>
                <a:gd name="T106" fmla="*/ 97 w 1784"/>
                <a:gd name="T107" fmla="*/ 589 h 1172"/>
                <a:gd name="T108" fmla="*/ 243 w 1784"/>
                <a:gd name="T109" fmla="*/ 499 h 1172"/>
                <a:gd name="T110" fmla="*/ 298 w 1784"/>
                <a:gd name="T111" fmla="*/ 355 h 1172"/>
                <a:gd name="T112" fmla="*/ 386 w 1784"/>
                <a:gd name="T113" fmla="*/ 173 h 1172"/>
                <a:gd name="T114" fmla="*/ 544 w 1784"/>
                <a:gd name="T115" fmla="*/ 46 h 1172"/>
                <a:gd name="T116" fmla="*/ 746 w 1784"/>
                <a:gd name="T1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4" h="1172">
                  <a:moveTo>
                    <a:pt x="746" y="0"/>
                  </a:moveTo>
                  <a:lnTo>
                    <a:pt x="800" y="2"/>
                  </a:lnTo>
                  <a:lnTo>
                    <a:pt x="852" y="13"/>
                  </a:lnTo>
                  <a:lnTo>
                    <a:pt x="902" y="27"/>
                  </a:lnTo>
                  <a:lnTo>
                    <a:pt x="951" y="49"/>
                  </a:lnTo>
                  <a:lnTo>
                    <a:pt x="997" y="74"/>
                  </a:lnTo>
                  <a:lnTo>
                    <a:pt x="1038" y="105"/>
                  </a:lnTo>
                  <a:lnTo>
                    <a:pt x="1076" y="141"/>
                  </a:lnTo>
                  <a:lnTo>
                    <a:pt x="1080" y="144"/>
                  </a:lnTo>
                  <a:lnTo>
                    <a:pt x="1087" y="158"/>
                  </a:lnTo>
                  <a:lnTo>
                    <a:pt x="1089" y="173"/>
                  </a:lnTo>
                  <a:lnTo>
                    <a:pt x="1087" y="187"/>
                  </a:lnTo>
                  <a:lnTo>
                    <a:pt x="1081" y="200"/>
                  </a:lnTo>
                  <a:lnTo>
                    <a:pt x="1071" y="209"/>
                  </a:lnTo>
                  <a:lnTo>
                    <a:pt x="1058" y="215"/>
                  </a:lnTo>
                  <a:lnTo>
                    <a:pt x="1044" y="218"/>
                  </a:lnTo>
                  <a:lnTo>
                    <a:pt x="1033" y="216"/>
                  </a:lnTo>
                  <a:lnTo>
                    <a:pt x="1021" y="212"/>
                  </a:lnTo>
                  <a:lnTo>
                    <a:pt x="1012" y="204"/>
                  </a:lnTo>
                  <a:lnTo>
                    <a:pt x="1009" y="202"/>
                  </a:lnTo>
                  <a:lnTo>
                    <a:pt x="1007" y="200"/>
                  </a:lnTo>
                  <a:lnTo>
                    <a:pt x="971" y="168"/>
                  </a:lnTo>
                  <a:lnTo>
                    <a:pt x="931" y="141"/>
                  </a:lnTo>
                  <a:lnTo>
                    <a:pt x="889" y="120"/>
                  </a:lnTo>
                  <a:lnTo>
                    <a:pt x="843" y="104"/>
                  </a:lnTo>
                  <a:lnTo>
                    <a:pt x="796" y="94"/>
                  </a:lnTo>
                  <a:lnTo>
                    <a:pt x="746" y="90"/>
                  </a:lnTo>
                  <a:lnTo>
                    <a:pt x="695" y="94"/>
                  </a:lnTo>
                  <a:lnTo>
                    <a:pt x="647" y="104"/>
                  </a:lnTo>
                  <a:lnTo>
                    <a:pt x="602" y="120"/>
                  </a:lnTo>
                  <a:lnTo>
                    <a:pt x="560" y="141"/>
                  </a:lnTo>
                  <a:lnTo>
                    <a:pt x="520" y="168"/>
                  </a:lnTo>
                  <a:lnTo>
                    <a:pt x="484" y="200"/>
                  </a:lnTo>
                  <a:lnTo>
                    <a:pt x="453" y="234"/>
                  </a:lnTo>
                  <a:lnTo>
                    <a:pt x="427" y="274"/>
                  </a:lnTo>
                  <a:lnTo>
                    <a:pt x="406" y="317"/>
                  </a:lnTo>
                  <a:lnTo>
                    <a:pt x="390" y="363"/>
                  </a:lnTo>
                  <a:lnTo>
                    <a:pt x="380" y="410"/>
                  </a:lnTo>
                  <a:lnTo>
                    <a:pt x="376" y="461"/>
                  </a:lnTo>
                  <a:lnTo>
                    <a:pt x="378" y="491"/>
                  </a:lnTo>
                  <a:lnTo>
                    <a:pt x="381" y="523"/>
                  </a:lnTo>
                  <a:lnTo>
                    <a:pt x="390" y="575"/>
                  </a:lnTo>
                  <a:lnTo>
                    <a:pt x="337" y="576"/>
                  </a:lnTo>
                  <a:lnTo>
                    <a:pt x="298" y="580"/>
                  </a:lnTo>
                  <a:lnTo>
                    <a:pt x="260" y="590"/>
                  </a:lnTo>
                  <a:lnTo>
                    <a:pt x="224" y="605"/>
                  </a:lnTo>
                  <a:lnTo>
                    <a:pt x="192" y="627"/>
                  </a:lnTo>
                  <a:lnTo>
                    <a:pt x="163" y="651"/>
                  </a:lnTo>
                  <a:lnTo>
                    <a:pt x="138" y="681"/>
                  </a:lnTo>
                  <a:lnTo>
                    <a:pt x="118" y="714"/>
                  </a:lnTo>
                  <a:lnTo>
                    <a:pt x="103" y="749"/>
                  </a:lnTo>
                  <a:lnTo>
                    <a:pt x="93" y="788"/>
                  </a:lnTo>
                  <a:lnTo>
                    <a:pt x="90" y="828"/>
                  </a:lnTo>
                  <a:lnTo>
                    <a:pt x="93" y="869"/>
                  </a:lnTo>
                  <a:lnTo>
                    <a:pt x="103" y="908"/>
                  </a:lnTo>
                  <a:lnTo>
                    <a:pt x="118" y="944"/>
                  </a:lnTo>
                  <a:lnTo>
                    <a:pt x="139" y="977"/>
                  </a:lnTo>
                  <a:lnTo>
                    <a:pt x="164" y="1006"/>
                  </a:lnTo>
                  <a:lnTo>
                    <a:pt x="193" y="1032"/>
                  </a:lnTo>
                  <a:lnTo>
                    <a:pt x="227" y="1052"/>
                  </a:lnTo>
                  <a:lnTo>
                    <a:pt x="263" y="1068"/>
                  </a:lnTo>
                  <a:lnTo>
                    <a:pt x="301" y="1077"/>
                  </a:lnTo>
                  <a:lnTo>
                    <a:pt x="343" y="1081"/>
                  </a:lnTo>
                  <a:lnTo>
                    <a:pt x="356" y="1081"/>
                  </a:lnTo>
                  <a:lnTo>
                    <a:pt x="357" y="1081"/>
                  </a:lnTo>
                  <a:lnTo>
                    <a:pt x="1428" y="1081"/>
                  </a:lnTo>
                  <a:lnTo>
                    <a:pt x="1442" y="1081"/>
                  </a:lnTo>
                  <a:lnTo>
                    <a:pt x="1482" y="1077"/>
                  </a:lnTo>
                  <a:lnTo>
                    <a:pt x="1521" y="1068"/>
                  </a:lnTo>
                  <a:lnTo>
                    <a:pt x="1557" y="1052"/>
                  </a:lnTo>
                  <a:lnTo>
                    <a:pt x="1590" y="1032"/>
                  </a:lnTo>
                  <a:lnTo>
                    <a:pt x="1619" y="1006"/>
                  </a:lnTo>
                  <a:lnTo>
                    <a:pt x="1645" y="977"/>
                  </a:lnTo>
                  <a:lnTo>
                    <a:pt x="1665" y="944"/>
                  </a:lnTo>
                  <a:lnTo>
                    <a:pt x="1681" y="908"/>
                  </a:lnTo>
                  <a:lnTo>
                    <a:pt x="1690" y="869"/>
                  </a:lnTo>
                  <a:lnTo>
                    <a:pt x="1693" y="828"/>
                  </a:lnTo>
                  <a:lnTo>
                    <a:pt x="1690" y="791"/>
                  </a:lnTo>
                  <a:lnTo>
                    <a:pt x="1682" y="755"/>
                  </a:lnTo>
                  <a:lnTo>
                    <a:pt x="1670" y="720"/>
                  </a:lnTo>
                  <a:lnTo>
                    <a:pt x="1652" y="690"/>
                  </a:lnTo>
                  <a:lnTo>
                    <a:pt x="1629" y="660"/>
                  </a:lnTo>
                  <a:lnTo>
                    <a:pt x="1605" y="636"/>
                  </a:lnTo>
                  <a:lnTo>
                    <a:pt x="1575" y="614"/>
                  </a:lnTo>
                  <a:lnTo>
                    <a:pt x="1543" y="597"/>
                  </a:lnTo>
                  <a:lnTo>
                    <a:pt x="1508" y="585"/>
                  </a:lnTo>
                  <a:lnTo>
                    <a:pt x="1471" y="578"/>
                  </a:lnTo>
                  <a:lnTo>
                    <a:pt x="1421" y="571"/>
                  </a:lnTo>
                  <a:lnTo>
                    <a:pt x="1433" y="522"/>
                  </a:lnTo>
                  <a:lnTo>
                    <a:pt x="1436" y="504"/>
                  </a:lnTo>
                  <a:lnTo>
                    <a:pt x="1437" y="487"/>
                  </a:lnTo>
                  <a:lnTo>
                    <a:pt x="1434" y="458"/>
                  </a:lnTo>
                  <a:lnTo>
                    <a:pt x="1426" y="431"/>
                  </a:lnTo>
                  <a:lnTo>
                    <a:pt x="1414" y="406"/>
                  </a:lnTo>
                  <a:lnTo>
                    <a:pt x="1397" y="384"/>
                  </a:lnTo>
                  <a:lnTo>
                    <a:pt x="1393" y="380"/>
                  </a:lnTo>
                  <a:lnTo>
                    <a:pt x="1389" y="376"/>
                  </a:lnTo>
                  <a:lnTo>
                    <a:pt x="1387" y="374"/>
                  </a:lnTo>
                  <a:lnTo>
                    <a:pt x="1364" y="358"/>
                  </a:lnTo>
                  <a:lnTo>
                    <a:pt x="1339" y="345"/>
                  </a:lnTo>
                  <a:lnTo>
                    <a:pt x="1312" y="337"/>
                  </a:lnTo>
                  <a:lnTo>
                    <a:pt x="1283" y="335"/>
                  </a:lnTo>
                  <a:lnTo>
                    <a:pt x="1282" y="335"/>
                  </a:lnTo>
                  <a:lnTo>
                    <a:pt x="1256" y="336"/>
                  </a:lnTo>
                  <a:lnTo>
                    <a:pt x="1233" y="340"/>
                  </a:lnTo>
                  <a:lnTo>
                    <a:pt x="1212" y="348"/>
                  </a:lnTo>
                  <a:lnTo>
                    <a:pt x="1196" y="358"/>
                  </a:lnTo>
                  <a:lnTo>
                    <a:pt x="1182" y="370"/>
                  </a:lnTo>
                  <a:lnTo>
                    <a:pt x="1171" y="381"/>
                  </a:lnTo>
                  <a:lnTo>
                    <a:pt x="1163" y="390"/>
                  </a:lnTo>
                  <a:lnTo>
                    <a:pt x="1157" y="398"/>
                  </a:lnTo>
                  <a:lnTo>
                    <a:pt x="1154" y="402"/>
                  </a:lnTo>
                  <a:lnTo>
                    <a:pt x="1152" y="407"/>
                  </a:lnTo>
                  <a:lnTo>
                    <a:pt x="1149" y="410"/>
                  </a:lnTo>
                  <a:lnTo>
                    <a:pt x="1147" y="415"/>
                  </a:lnTo>
                  <a:lnTo>
                    <a:pt x="1144" y="420"/>
                  </a:lnTo>
                  <a:lnTo>
                    <a:pt x="1139" y="429"/>
                  </a:lnTo>
                  <a:lnTo>
                    <a:pt x="918" y="933"/>
                  </a:lnTo>
                  <a:lnTo>
                    <a:pt x="910" y="944"/>
                  </a:lnTo>
                  <a:lnTo>
                    <a:pt x="900" y="953"/>
                  </a:lnTo>
                  <a:lnTo>
                    <a:pt x="889" y="958"/>
                  </a:lnTo>
                  <a:lnTo>
                    <a:pt x="876" y="960"/>
                  </a:lnTo>
                  <a:lnTo>
                    <a:pt x="866" y="959"/>
                  </a:lnTo>
                  <a:lnTo>
                    <a:pt x="857" y="957"/>
                  </a:lnTo>
                  <a:lnTo>
                    <a:pt x="846" y="949"/>
                  </a:lnTo>
                  <a:lnTo>
                    <a:pt x="838" y="939"/>
                  </a:lnTo>
                  <a:lnTo>
                    <a:pt x="833" y="927"/>
                  </a:lnTo>
                  <a:lnTo>
                    <a:pt x="640" y="494"/>
                  </a:lnTo>
                  <a:lnTo>
                    <a:pt x="637" y="479"/>
                  </a:lnTo>
                  <a:lnTo>
                    <a:pt x="638" y="465"/>
                  </a:lnTo>
                  <a:lnTo>
                    <a:pt x="643" y="452"/>
                  </a:lnTo>
                  <a:lnTo>
                    <a:pt x="652" y="442"/>
                  </a:lnTo>
                  <a:lnTo>
                    <a:pt x="664" y="434"/>
                  </a:lnTo>
                  <a:lnTo>
                    <a:pt x="678" y="429"/>
                  </a:lnTo>
                  <a:lnTo>
                    <a:pt x="692" y="431"/>
                  </a:lnTo>
                  <a:lnTo>
                    <a:pt x="704" y="436"/>
                  </a:lnTo>
                  <a:lnTo>
                    <a:pt x="716" y="444"/>
                  </a:lnTo>
                  <a:lnTo>
                    <a:pt x="724" y="456"/>
                  </a:lnTo>
                  <a:lnTo>
                    <a:pt x="876" y="801"/>
                  </a:lnTo>
                  <a:lnTo>
                    <a:pt x="1057" y="389"/>
                  </a:lnTo>
                  <a:lnTo>
                    <a:pt x="1057" y="389"/>
                  </a:lnTo>
                  <a:lnTo>
                    <a:pt x="1075" y="357"/>
                  </a:lnTo>
                  <a:lnTo>
                    <a:pt x="1097" y="329"/>
                  </a:lnTo>
                  <a:lnTo>
                    <a:pt x="1122" y="303"/>
                  </a:lnTo>
                  <a:lnTo>
                    <a:pt x="1151" y="282"/>
                  </a:lnTo>
                  <a:lnTo>
                    <a:pt x="1182" y="265"/>
                  </a:lnTo>
                  <a:lnTo>
                    <a:pt x="1217" y="253"/>
                  </a:lnTo>
                  <a:lnTo>
                    <a:pt x="1253" y="246"/>
                  </a:lnTo>
                  <a:lnTo>
                    <a:pt x="1254" y="246"/>
                  </a:lnTo>
                  <a:lnTo>
                    <a:pt x="1256" y="246"/>
                  </a:lnTo>
                  <a:lnTo>
                    <a:pt x="1258" y="245"/>
                  </a:lnTo>
                  <a:lnTo>
                    <a:pt x="1262" y="245"/>
                  </a:lnTo>
                  <a:lnTo>
                    <a:pt x="1265" y="245"/>
                  </a:lnTo>
                  <a:lnTo>
                    <a:pt x="1267" y="245"/>
                  </a:lnTo>
                  <a:lnTo>
                    <a:pt x="1273" y="245"/>
                  </a:lnTo>
                  <a:lnTo>
                    <a:pt x="1282" y="243"/>
                  </a:lnTo>
                  <a:lnTo>
                    <a:pt x="1290" y="245"/>
                  </a:lnTo>
                  <a:lnTo>
                    <a:pt x="1294" y="245"/>
                  </a:lnTo>
                  <a:lnTo>
                    <a:pt x="1301" y="245"/>
                  </a:lnTo>
                  <a:lnTo>
                    <a:pt x="1342" y="250"/>
                  </a:lnTo>
                  <a:lnTo>
                    <a:pt x="1379" y="263"/>
                  </a:lnTo>
                  <a:lnTo>
                    <a:pt x="1414" y="281"/>
                  </a:lnTo>
                  <a:lnTo>
                    <a:pt x="1445" y="304"/>
                  </a:lnTo>
                  <a:lnTo>
                    <a:pt x="1452" y="311"/>
                  </a:lnTo>
                  <a:lnTo>
                    <a:pt x="1457" y="316"/>
                  </a:lnTo>
                  <a:lnTo>
                    <a:pt x="1479" y="340"/>
                  </a:lnTo>
                  <a:lnTo>
                    <a:pt x="1497" y="367"/>
                  </a:lnTo>
                  <a:lnTo>
                    <a:pt x="1496" y="367"/>
                  </a:lnTo>
                  <a:lnTo>
                    <a:pt x="1509" y="396"/>
                  </a:lnTo>
                  <a:lnTo>
                    <a:pt x="1519" y="425"/>
                  </a:lnTo>
                  <a:lnTo>
                    <a:pt x="1525" y="455"/>
                  </a:lnTo>
                  <a:lnTo>
                    <a:pt x="1527" y="487"/>
                  </a:lnTo>
                  <a:lnTo>
                    <a:pt x="1527" y="496"/>
                  </a:lnTo>
                  <a:lnTo>
                    <a:pt x="1571" y="511"/>
                  </a:lnTo>
                  <a:lnTo>
                    <a:pt x="1611" y="530"/>
                  </a:lnTo>
                  <a:lnTo>
                    <a:pt x="1648" y="554"/>
                  </a:lnTo>
                  <a:lnTo>
                    <a:pt x="1682" y="584"/>
                  </a:lnTo>
                  <a:lnTo>
                    <a:pt x="1711" y="618"/>
                  </a:lnTo>
                  <a:lnTo>
                    <a:pt x="1736" y="654"/>
                  </a:lnTo>
                  <a:lnTo>
                    <a:pt x="1756" y="694"/>
                  </a:lnTo>
                  <a:lnTo>
                    <a:pt x="1772" y="737"/>
                  </a:lnTo>
                  <a:lnTo>
                    <a:pt x="1781" y="782"/>
                  </a:lnTo>
                  <a:lnTo>
                    <a:pt x="1784" y="828"/>
                  </a:lnTo>
                  <a:lnTo>
                    <a:pt x="1781" y="874"/>
                  </a:lnTo>
                  <a:lnTo>
                    <a:pt x="1772" y="919"/>
                  </a:lnTo>
                  <a:lnTo>
                    <a:pt x="1757" y="962"/>
                  </a:lnTo>
                  <a:lnTo>
                    <a:pt x="1737" y="1002"/>
                  </a:lnTo>
                  <a:lnTo>
                    <a:pt x="1712" y="1038"/>
                  </a:lnTo>
                  <a:lnTo>
                    <a:pt x="1683" y="1072"/>
                  </a:lnTo>
                  <a:lnTo>
                    <a:pt x="1651" y="1100"/>
                  </a:lnTo>
                  <a:lnTo>
                    <a:pt x="1615" y="1125"/>
                  </a:lnTo>
                  <a:lnTo>
                    <a:pt x="1574" y="1145"/>
                  </a:lnTo>
                  <a:lnTo>
                    <a:pt x="1533" y="1159"/>
                  </a:lnTo>
                  <a:lnTo>
                    <a:pt x="1488" y="1168"/>
                  </a:lnTo>
                  <a:lnTo>
                    <a:pt x="1442" y="1172"/>
                  </a:lnTo>
                  <a:lnTo>
                    <a:pt x="1424" y="1172"/>
                  </a:lnTo>
                  <a:lnTo>
                    <a:pt x="360" y="1172"/>
                  </a:lnTo>
                  <a:lnTo>
                    <a:pt x="343" y="1172"/>
                  </a:lnTo>
                  <a:lnTo>
                    <a:pt x="295" y="1168"/>
                  </a:lnTo>
                  <a:lnTo>
                    <a:pt x="252" y="1159"/>
                  </a:lnTo>
                  <a:lnTo>
                    <a:pt x="209" y="1145"/>
                  </a:lnTo>
                  <a:lnTo>
                    <a:pt x="170" y="1125"/>
                  </a:lnTo>
                  <a:lnTo>
                    <a:pt x="133" y="1100"/>
                  </a:lnTo>
                  <a:lnTo>
                    <a:pt x="100" y="1072"/>
                  </a:lnTo>
                  <a:lnTo>
                    <a:pt x="71" y="1038"/>
                  </a:lnTo>
                  <a:lnTo>
                    <a:pt x="46" y="1002"/>
                  </a:lnTo>
                  <a:lnTo>
                    <a:pt x="27" y="962"/>
                  </a:lnTo>
                  <a:lnTo>
                    <a:pt x="12" y="919"/>
                  </a:lnTo>
                  <a:lnTo>
                    <a:pt x="3" y="874"/>
                  </a:lnTo>
                  <a:lnTo>
                    <a:pt x="0" y="828"/>
                  </a:lnTo>
                  <a:lnTo>
                    <a:pt x="2" y="783"/>
                  </a:lnTo>
                  <a:lnTo>
                    <a:pt x="11" y="739"/>
                  </a:lnTo>
                  <a:lnTo>
                    <a:pt x="26" y="698"/>
                  </a:lnTo>
                  <a:lnTo>
                    <a:pt x="45" y="658"/>
                  </a:lnTo>
                  <a:lnTo>
                    <a:pt x="69" y="622"/>
                  </a:lnTo>
                  <a:lnTo>
                    <a:pt x="97" y="589"/>
                  </a:lnTo>
                  <a:lnTo>
                    <a:pt x="129" y="560"/>
                  </a:lnTo>
                  <a:lnTo>
                    <a:pt x="164" y="535"/>
                  </a:lnTo>
                  <a:lnTo>
                    <a:pt x="202" y="515"/>
                  </a:lnTo>
                  <a:lnTo>
                    <a:pt x="243" y="499"/>
                  </a:lnTo>
                  <a:lnTo>
                    <a:pt x="286" y="489"/>
                  </a:lnTo>
                  <a:lnTo>
                    <a:pt x="285" y="461"/>
                  </a:lnTo>
                  <a:lnTo>
                    <a:pt x="289" y="407"/>
                  </a:lnTo>
                  <a:lnTo>
                    <a:pt x="298" y="355"/>
                  </a:lnTo>
                  <a:lnTo>
                    <a:pt x="312" y="305"/>
                  </a:lnTo>
                  <a:lnTo>
                    <a:pt x="333" y="258"/>
                  </a:lnTo>
                  <a:lnTo>
                    <a:pt x="357" y="214"/>
                  </a:lnTo>
                  <a:lnTo>
                    <a:pt x="386" y="173"/>
                  </a:lnTo>
                  <a:lnTo>
                    <a:pt x="420" y="135"/>
                  </a:lnTo>
                  <a:lnTo>
                    <a:pt x="458" y="102"/>
                  </a:lnTo>
                  <a:lnTo>
                    <a:pt x="499" y="71"/>
                  </a:lnTo>
                  <a:lnTo>
                    <a:pt x="544" y="46"/>
                  </a:lnTo>
                  <a:lnTo>
                    <a:pt x="591" y="26"/>
                  </a:lnTo>
                  <a:lnTo>
                    <a:pt x="640" y="11"/>
                  </a:lnTo>
                  <a:lnTo>
                    <a:pt x="692" y="2"/>
                  </a:lnTo>
                  <a:lnTo>
                    <a:pt x="7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p:cNvSpPr>
              <a:spLocks noEditPoints="1"/>
            </p:cNvSpPr>
            <p:nvPr userDrawn="1"/>
          </p:nvSpPr>
          <p:spPr bwMode="auto">
            <a:xfrm>
              <a:off x="5187951" y="2438401"/>
              <a:ext cx="88900" cy="44450"/>
            </a:xfrm>
            <a:custGeom>
              <a:avLst/>
              <a:gdLst>
                <a:gd name="T0" fmla="*/ 55 w 113"/>
                <a:gd name="T1" fmla="*/ 0 h 57"/>
                <a:gd name="T2" fmla="*/ 63 w 113"/>
                <a:gd name="T3" fmla="*/ 0 h 57"/>
                <a:gd name="T4" fmla="*/ 83 w 113"/>
                <a:gd name="T5" fmla="*/ 50 h 57"/>
                <a:gd name="T6" fmla="*/ 105 w 113"/>
                <a:gd name="T7" fmla="*/ 0 h 57"/>
                <a:gd name="T8" fmla="*/ 113 w 113"/>
                <a:gd name="T9" fmla="*/ 0 h 57"/>
                <a:gd name="T10" fmla="*/ 113 w 113"/>
                <a:gd name="T11" fmla="*/ 57 h 57"/>
                <a:gd name="T12" fmla="*/ 108 w 113"/>
                <a:gd name="T13" fmla="*/ 57 h 57"/>
                <a:gd name="T14" fmla="*/ 108 w 113"/>
                <a:gd name="T15" fmla="*/ 5 h 57"/>
                <a:gd name="T16" fmla="*/ 107 w 113"/>
                <a:gd name="T17" fmla="*/ 5 h 57"/>
                <a:gd name="T18" fmla="*/ 86 w 113"/>
                <a:gd name="T19" fmla="*/ 57 h 57"/>
                <a:gd name="T20" fmla="*/ 82 w 113"/>
                <a:gd name="T21" fmla="*/ 57 h 57"/>
                <a:gd name="T22" fmla="*/ 61 w 113"/>
                <a:gd name="T23" fmla="*/ 5 h 57"/>
                <a:gd name="T24" fmla="*/ 60 w 113"/>
                <a:gd name="T25" fmla="*/ 5 h 57"/>
                <a:gd name="T26" fmla="*/ 60 w 113"/>
                <a:gd name="T27" fmla="*/ 57 h 57"/>
                <a:gd name="T28" fmla="*/ 55 w 113"/>
                <a:gd name="T29" fmla="*/ 57 h 57"/>
                <a:gd name="T30" fmla="*/ 55 w 113"/>
                <a:gd name="T31" fmla="*/ 0 h 57"/>
                <a:gd name="T32" fmla="*/ 0 w 113"/>
                <a:gd name="T33" fmla="*/ 0 h 57"/>
                <a:gd name="T34" fmla="*/ 42 w 113"/>
                <a:gd name="T35" fmla="*/ 0 h 57"/>
                <a:gd name="T36" fmla="*/ 42 w 113"/>
                <a:gd name="T37" fmla="*/ 5 h 57"/>
                <a:gd name="T38" fmla="*/ 24 w 113"/>
                <a:gd name="T39" fmla="*/ 5 h 57"/>
                <a:gd name="T40" fmla="*/ 24 w 113"/>
                <a:gd name="T41" fmla="*/ 57 h 57"/>
                <a:gd name="T42" fmla="*/ 18 w 113"/>
                <a:gd name="T43" fmla="*/ 57 h 57"/>
                <a:gd name="T44" fmla="*/ 18 w 113"/>
                <a:gd name="T45" fmla="*/ 5 h 57"/>
                <a:gd name="T46" fmla="*/ 0 w 113"/>
                <a:gd name="T47" fmla="*/ 5 h 57"/>
                <a:gd name="T48" fmla="*/ 0 w 113"/>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3" h="57">
                  <a:moveTo>
                    <a:pt x="55" y="0"/>
                  </a:moveTo>
                  <a:lnTo>
                    <a:pt x="63" y="0"/>
                  </a:lnTo>
                  <a:lnTo>
                    <a:pt x="83" y="50"/>
                  </a:lnTo>
                  <a:lnTo>
                    <a:pt x="105" y="0"/>
                  </a:lnTo>
                  <a:lnTo>
                    <a:pt x="113" y="0"/>
                  </a:lnTo>
                  <a:lnTo>
                    <a:pt x="113" y="57"/>
                  </a:lnTo>
                  <a:lnTo>
                    <a:pt x="108" y="57"/>
                  </a:lnTo>
                  <a:lnTo>
                    <a:pt x="108" y="5"/>
                  </a:lnTo>
                  <a:lnTo>
                    <a:pt x="107" y="5"/>
                  </a:lnTo>
                  <a:lnTo>
                    <a:pt x="86" y="57"/>
                  </a:lnTo>
                  <a:lnTo>
                    <a:pt x="82" y="57"/>
                  </a:lnTo>
                  <a:lnTo>
                    <a:pt x="61" y="5"/>
                  </a:lnTo>
                  <a:lnTo>
                    <a:pt x="60" y="5"/>
                  </a:lnTo>
                  <a:lnTo>
                    <a:pt x="60" y="57"/>
                  </a:lnTo>
                  <a:lnTo>
                    <a:pt x="55" y="57"/>
                  </a:lnTo>
                  <a:lnTo>
                    <a:pt x="55" y="0"/>
                  </a:lnTo>
                  <a:close/>
                  <a:moveTo>
                    <a:pt x="0" y="0"/>
                  </a:moveTo>
                  <a:lnTo>
                    <a:pt x="42" y="0"/>
                  </a:lnTo>
                  <a:lnTo>
                    <a:pt x="42" y="5"/>
                  </a:lnTo>
                  <a:lnTo>
                    <a:pt x="24" y="5"/>
                  </a:lnTo>
                  <a:lnTo>
                    <a:pt x="24" y="57"/>
                  </a:lnTo>
                  <a:lnTo>
                    <a:pt x="18" y="57"/>
                  </a:lnTo>
                  <a:lnTo>
                    <a:pt x="18"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TextBox 4"/>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20"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dirty="0">
                <a:ln>
                  <a:noFill/>
                </a:ln>
                <a:solidFill>
                  <a:schemeClr val="accent1"/>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1913278133"/>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Lst>
  <p:transition>
    <p:fade/>
  </p:transition>
  <p:hf sldNum="0" hdr="0" ftr="0" dt="0"/>
  <p:txStyles>
    <p:titleStyle>
      <a:lvl1pPr algn="l" defTabSz="182880" rtl="0" eaLnBrk="1" latinLnBrk="0" hangingPunct="1">
        <a:spcBef>
          <a:spcPct val="0"/>
        </a:spcBef>
        <a:buNone/>
        <a:defRPr lang="en-US" sz="2800" kern="1200" cap="none" baseline="0" dirty="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buClr>
          <a:srgbClr val="19BBB7"/>
        </a:buClr>
        <a:buSzPct val="80000"/>
        <a:buFont typeface="Arial" pitchFamily="34" charset="0"/>
        <a:buChar char="•"/>
        <a:defRPr sz="2000" b="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buClr>
          <a:srgbClr val="19BBB7"/>
        </a:buClr>
        <a:buSzPct val="80000"/>
        <a:buFont typeface="Arial" pitchFamily="34" charset="0"/>
        <a:buChar char="•"/>
        <a:tabLst/>
        <a:defRPr sz="1800" kern="1200" baseline="0">
          <a:solidFill>
            <a:schemeClr val="bg1"/>
          </a:solidFill>
          <a:latin typeface="+mn-lt"/>
          <a:ea typeface="+mn-ea"/>
          <a:cs typeface="+mn-cs"/>
        </a:defRPr>
      </a:lvl2pPr>
      <a:lvl3pPr marL="548640" indent="-182880" algn="l" defTabSz="365760" rtl="0" eaLnBrk="1" latinLnBrk="0" hangingPunct="1">
        <a:lnSpc>
          <a:spcPct val="85000"/>
        </a:lnSpc>
        <a:spcBef>
          <a:spcPts val="800"/>
        </a:spcBef>
        <a:buClr>
          <a:srgbClr val="19BBB7"/>
        </a:buClr>
        <a:buSzPct val="100000"/>
        <a:buFont typeface="Calibri" panose="020F0502020204030204" pitchFamily="34" charset="0"/>
        <a:buChar char="-"/>
        <a:defRPr sz="1400" kern="1200" baseline="0">
          <a:solidFill>
            <a:schemeClr val="bg1"/>
          </a:solidFill>
          <a:latin typeface="+mn-lt"/>
          <a:ea typeface="+mn-ea"/>
          <a:cs typeface="+mn-cs"/>
        </a:defRPr>
      </a:lvl3pPr>
      <a:lvl4pPr marL="73152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rgbClr val="19BBB7"/>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3"/>
          <p:cNvSpPr txBox="1"/>
          <p:nvPr/>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9"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
        <p:nvSpPr>
          <p:cNvPr id="4" name="Slide Number Placeholder 5"/>
          <p:cNvSpPr>
            <a:spLocks noGrp="1"/>
          </p:cNvSpPr>
          <p:nvPr>
            <p:ph type="sldNum" sz="quarter" idx="4"/>
          </p:nvPr>
        </p:nvSpPr>
        <p:spPr>
          <a:xfrm>
            <a:off x="0" y="4868863"/>
            <a:ext cx="2133600" cy="274637"/>
          </a:xfrm>
          <a:prstGeom prst="rect">
            <a:avLst/>
          </a:prstGeom>
        </p:spPr>
        <p:txBody>
          <a:bodyPr vert="horz" lIns="91440" tIns="45720" rIns="91440" bIns="45720" rtlCol="0" anchor="b"/>
          <a:lstStyle>
            <a:lvl1pPr algn="l" defTabSz="182880">
              <a:defRPr sz="900">
                <a:solidFill>
                  <a:schemeClr val="bg1"/>
                </a:solidFill>
              </a:defRPr>
            </a:lvl1pPr>
          </a:lstStyle>
          <a:p>
            <a:fld id="{972517E6-58C8-49B3-A038-306AA97CE4BF}" type="slidenum">
              <a:rPr lang="en-US" smtClean="0"/>
              <a:pPr/>
              <a:t>‹#›</a:t>
            </a:fld>
            <a:endParaRPr lang="en-US" dirty="0"/>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Lst>
  <p:transition>
    <p:fade/>
  </p:transition>
  <p:hf sldNum="0" hdr="0" ftr="0" dt="0"/>
  <p:txStyles>
    <p:titleStyle>
      <a:lvl1pPr algn="ctr" defTabSz="182880" rtl="0" eaLnBrk="1" latinLnBrk="0" hangingPunct="1">
        <a:spcBef>
          <a:spcPct val="0"/>
        </a:spcBef>
        <a:buNone/>
        <a:defRPr sz="2800" kern="1200" cap="none" baseline="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j-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j-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
          <p:cNvSpPr/>
          <p:nvPr userDrawn="1"/>
        </p:nvSpPr>
        <p:spPr>
          <a:xfrm>
            <a:off x="0" y="4654296"/>
            <a:ext cx="9144000" cy="489204"/>
          </a:xfrm>
          <a:prstGeom prst="rect">
            <a:avLst/>
          </a:prstGeom>
          <a:solidFill>
            <a:srgbClr val="DB385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3"/>
          <p:cNvSpPr txBox="1"/>
          <p:nvPr/>
        </p:nvSpPr>
        <p:spPr>
          <a:xfrm>
            <a:off x="2819401" y="4736592"/>
            <a:ext cx="3505200" cy="246221"/>
          </a:xfrm>
          <a:prstGeom prst="rect">
            <a:avLst/>
          </a:prstGeom>
          <a:noFill/>
        </p:spPr>
        <p:txBody>
          <a:bodyPr wrap="square" rtlCol="0" anchor="ctr">
            <a:spAutoFit/>
          </a:bodyPr>
          <a:lstStyle/>
          <a:p>
            <a:pPr algn="ctr" defTabSz="182880"/>
            <a:r>
              <a:rPr lang="en-US" sz="1000" b="0" cap="all" spc="0" baseline="0" dirty="0">
                <a:solidFill>
                  <a:schemeClr val="bg1"/>
                </a:solidFill>
                <a:latin typeface="+mn-lt"/>
                <a:cs typeface="Arial" pitchFamily="34" charset="0"/>
              </a:rPr>
              <a:t>CONFIDENTIAL  •  DO NOT DISCLOSE</a:t>
            </a:r>
          </a:p>
        </p:txBody>
      </p:sp>
      <p:sp>
        <p:nvSpPr>
          <p:cNvPr id="9"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lumMod val="85000"/>
                  </a:schemeClr>
                </a:solidFill>
                <a:effectLst/>
                <a:uLnTx/>
                <a:uFillTx/>
                <a:latin typeface="+mn-lt"/>
                <a:ea typeface="Calibri" charset="0"/>
                <a:cs typeface="Arial" panose="020B0604020202020204" pitchFamily="34" charset="0"/>
              </a:rPr>
              <a:t>Copyright © SAS Institute Inc. All rights reserved.</a:t>
            </a:r>
          </a:p>
        </p:txBody>
      </p:sp>
      <p:sp>
        <p:nvSpPr>
          <p:cNvPr id="4" name="Slide Number Placeholder 5"/>
          <p:cNvSpPr>
            <a:spLocks noGrp="1"/>
          </p:cNvSpPr>
          <p:nvPr>
            <p:ph type="sldNum" sz="quarter" idx="4"/>
          </p:nvPr>
        </p:nvSpPr>
        <p:spPr>
          <a:xfrm>
            <a:off x="0" y="4868863"/>
            <a:ext cx="2133600" cy="274637"/>
          </a:xfrm>
          <a:prstGeom prst="rect">
            <a:avLst/>
          </a:prstGeom>
        </p:spPr>
        <p:txBody>
          <a:bodyPr vert="horz" lIns="91440" tIns="45720" rIns="91440" bIns="45720" rtlCol="0" anchor="b"/>
          <a:lstStyle>
            <a:lvl1pPr algn="l" defTabSz="182880">
              <a:defRPr sz="900">
                <a:solidFill>
                  <a:schemeClr val="bg1"/>
                </a:solidFill>
              </a:defRPr>
            </a:lvl1pPr>
          </a:lstStyle>
          <a:p>
            <a:fld id="{972517E6-58C8-49B3-A038-306AA97CE4BF}" type="slidenum">
              <a:rPr lang="en-US" smtClean="0"/>
              <a:pPr/>
              <a:t>‹#›</a:t>
            </a:fld>
            <a:endParaRPr lang="en-US" dirty="0"/>
          </a:p>
        </p:txBody>
      </p:sp>
      <p:grpSp>
        <p:nvGrpSpPr>
          <p:cNvPr id="8" name="Group 7"/>
          <p:cNvGrpSpPr/>
          <p:nvPr userDrawn="1"/>
        </p:nvGrpSpPr>
        <p:grpSpPr>
          <a:xfrm>
            <a:off x="8427835" y="4765184"/>
            <a:ext cx="526892" cy="220528"/>
            <a:chOff x="6145213" y="4384676"/>
            <a:chExt cx="1582738" cy="649287"/>
          </a:xfrm>
          <a:solidFill>
            <a:schemeClr val="bg1"/>
          </a:solidFill>
        </p:grpSpPr>
        <p:sp>
          <p:nvSpPr>
            <p:cNvPr id="10"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0084554"/>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Lst>
  <p:transition>
    <p:fade/>
  </p:transition>
  <p:hf sldNum="0" hdr="0" ftr="0" dt="0"/>
  <p:txStyles>
    <p:titleStyle>
      <a:lvl1pPr algn="ctr" defTabSz="182880" rtl="0" eaLnBrk="1" latinLnBrk="0" hangingPunct="1">
        <a:spcBef>
          <a:spcPct val="0"/>
        </a:spcBef>
        <a:buNone/>
        <a:defRPr sz="2800" kern="1200" cap="none" baseline="0">
          <a:solidFill>
            <a:schemeClr val="bg1"/>
          </a:solidFill>
          <a:latin typeface="+mj-lt"/>
          <a:ea typeface="+mj-ea"/>
          <a:cs typeface="+mj-cs"/>
        </a:defRPr>
      </a:lvl1pPr>
    </p:titleStyle>
    <p:bodyStyle>
      <a:lvl1pPr marL="182880" indent="-182880" algn="l" defTabSz="365760" rtl="0" eaLnBrk="1" latinLnBrk="0" hangingPunct="1">
        <a:lnSpc>
          <a:spcPct val="85000"/>
        </a:lnSpc>
        <a:spcBef>
          <a:spcPts val="800"/>
        </a:spcBef>
        <a:buClr>
          <a:schemeClr val="accent1">
            <a:lumMod val="40000"/>
            <a:lumOff val="60000"/>
          </a:schemeClr>
        </a:buClr>
        <a:buSzPct val="80000"/>
        <a:buFont typeface="Arial" pitchFamily="34" charset="0"/>
        <a:buChar char="•"/>
        <a:defRPr sz="2000" b="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buClr>
          <a:schemeClr val="bg1">
            <a:lumMod val="75000"/>
          </a:schemeClr>
        </a:buClr>
        <a:buSzPct val="80000"/>
        <a:buFont typeface="Arial" pitchFamily="34" charset="0"/>
        <a:buChar char="•"/>
        <a:tabLst/>
        <a:defRPr sz="1800" kern="1200" baseline="0">
          <a:solidFill>
            <a:schemeClr val="bg1">
              <a:lumMod val="75000"/>
            </a:schemeClr>
          </a:solidFill>
          <a:latin typeface="+mn-lt"/>
          <a:ea typeface="+mn-ea"/>
          <a:cs typeface="+mn-cs"/>
        </a:defRPr>
      </a:lvl2pPr>
      <a:lvl3pPr marL="548640" indent="-182880" algn="l" defTabSz="365760" rtl="0" eaLnBrk="1" latinLnBrk="0" hangingPunct="1">
        <a:lnSpc>
          <a:spcPct val="85000"/>
        </a:lnSpc>
        <a:spcBef>
          <a:spcPts val="800"/>
        </a:spcBef>
        <a:buClr>
          <a:schemeClr val="bg1">
            <a:lumMod val="75000"/>
          </a:schemeClr>
        </a:buClr>
        <a:buSzPct val="100000"/>
        <a:buFont typeface="Calibri" panose="020F0502020204030204" pitchFamily="34" charset="0"/>
        <a:buChar char="-"/>
        <a:defRPr sz="1400" kern="1200" baseline="0">
          <a:solidFill>
            <a:schemeClr val="bg1">
              <a:lumMod val="7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j-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j-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nam02.safelinks.protection.outlook.com/?url=https%3A%2F%2Fgimgoa-my.sharepoint.com%2F%3Af%3A%2Fg%2Fpersonal%2Fshalini_singh20b_gim_ac_in%2FEpERw5ykZypJrd_wPueXRGoBrEsT_GYQbTR87pQEkHMqig%3Fe%3DVeaIdA&amp;data=04%7C01%7CAkshay.Dixit%40sas.com%7C68776f042b894b58185608d9b5a6a825%7Cb1c14d5c362545b3a4309552373a0c2f%7C0%7C0%7C637740549655985588%7CUnknown%7CTWFpbGZsb3d8eyJWIjoiMC4wLjAwMDAiLCJQIjoiV2luMzIiLCJBTiI6Ik1haWwiLCJXVCI6Mn0%3D%7C3000&amp;sdata=kxQihGQSPPw0xAUXIvh5zY0shlm1xA1MfkzcCULcbN8%3D&amp;reserved=0" TargetMode="External"/><Relationship Id="rId2" Type="http://schemas.openxmlformats.org/officeDocument/2006/relationships/hyperlink" Target="https://nam02.safelinks.protection.outlook.com/?url=https%3A%2F%2Fgimgoa-my.sharepoint.com%2F%3Af%3A%2Fg%2Fpersonal%2Fnikhita_goel19b_gim_ac_in%2FEtLIAMIHAaxLhAr2e-w2xH4BaF1rc_2Dxs3PwLlN8SUbnA&amp;data=04%7C01%7Csunil.bhardwaj%40sas.com%7C2ca7d7093cbc46804fb408d8ef5d5f17%7Cb1c14d5c362545b3a4309552373a0c2f%7C0%7C0%7C637522531620547941%7CUnknown%7CTWFpbGZsb3d8eyJWIjoiMC4wLjAwMDAiLCJQIjoiV2luMzIiLCJBTiI6Ik1haWwiLCJXVCI6Mn0%3D%7C1000&amp;sdata=%2FunmbI1%2Bo6S25J8t5L8Ey%2FjcqvWzB04MHn7LHsWPVik%3D&amp;reserved=0"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hyperlink" Target="https://video.sas.com/category/videos/sas-studio"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video.sas.com/category/videos/model-studio"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dare2compete.com/hackathon/bitathon-goa-institute-of-management-gim-goa-225597"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ideo.sas.com/category/videos/sas-visual-analytics_" TargetMode="External"/><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dare2compete.com/hackathon/bitathon-goa-institute-of-management-gim-goa-225597"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hyperlink" Target="https://www.consumerfinance.gov/"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consumerfinance.gov/data-research/consumer-complaints/search/" TargetMode="External"/><Relationship Id="rId7" Type="http://schemas.openxmlformats.org/officeDocument/2006/relationships/hyperlink" Target="https://www.consumerfinance.gov/" TargetMode="External"/><Relationship Id="rId2" Type="http://schemas.openxmlformats.org/officeDocument/2006/relationships/hyperlink" Target="https://www.consumerfinance.gov/complaint/" TargetMode="External"/><Relationship Id="rId1" Type="http://schemas.openxmlformats.org/officeDocument/2006/relationships/slideLayout" Target="../slideLayouts/slideLayout3.xml"/><Relationship Id="rId6" Type="http://schemas.openxmlformats.org/officeDocument/2006/relationships/hyperlink" Target="https://www.consumerfinance.gov/data-research/consumer-complaints/search/?has_narrative=true" TargetMode="External"/><Relationship Id="rId5" Type="http://schemas.openxmlformats.org/officeDocument/2006/relationships/hyperlink" Target="https://www.consumerfinance.gov/complaint/process/" TargetMode="External"/><Relationship Id="rId4" Type="http://schemas.openxmlformats.org/officeDocument/2006/relationships/hyperlink" Target="https://www.consumerfinance.gov/complaint/getting-start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144" y="2932404"/>
            <a:ext cx="6611112" cy="584775"/>
          </a:xfrm>
        </p:spPr>
        <p:txBody>
          <a:bodyPr/>
          <a:lstStyle/>
          <a:p>
            <a:r>
              <a:rPr lang="en-US" b="1" dirty="0"/>
              <a:t>SAS GIM BITATHON Webinar</a:t>
            </a:r>
            <a:endParaRPr lang="en-US" dirty="0"/>
          </a:p>
        </p:txBody>
      </p:sp>
      <p:sp>
        <p:nvSpPr>
          <p:cNvPr id="3" name="Text Placeholder 2"/>
          <p:cNvSpPr>
            <a:spLocks noGrp="1"/>
          </p:cNvSpPr>
          <p:nvPr>
            <p:ph type="body" sz="quarter" idx="13"/>
          </p:nvPr>
        </p:nvSpPr>
        <p:spPr>
          <a:xfrm>
            <a:off x="1152144" y="3740910"/>
            <a:ext cx="6611112" cy="353943"/>
          </a:xfrm>
        </p:spPr>
        <p:txBody>
          <a:bodyPr/>
          <a:lstStyle/>
          <a:p>
            <a:r>
              <a:rPr lang="en-US" dirty="0"/>
              <a:t>Problem Context Brief, Demos &amp; Do’s &amp; Don’ts !</a:t>
            </a:r>
          </a:p>
        </p:txBody>
      </p:sp>
      <p:pic>
        <p:nvPicPr>
          <p:cNvPr id="5" name="Picture 4">
            <a:extLst>
              <a:ext uri="{FF2B5EF4-FFF2-40B4-BE49-F238E27FC236}">
                <a16:creationId xmlns:a16="http://schemas.microsoft.com/office/drawing/2014/main" id="{4B1DCB85-0E18-429E-8B50-BC250A8F03CA}"/>
              </a:ext>
            </a:extLst>
          </p:cNvPr>
          <p:cNvPicPr>
            <a:picLocks noChangeAspect="1"/>
          </p:cNvPicPr>
          <p:nvPr/>
        </p:nvPicPr>
        <p:blipFill rotWithShape="1">
          <a:blip r:embed="rId3"/>
          <a:srcRect l="24644" t="41305" r="24098" b="1918"/>
          <a:stretch/>
        </p:blipFill>
        <p:spPr>
          <a:xfrm>
            <a:off x="2140857" y="493485"/>
            <a:ext cx="4789713" cy="1989392"/>
          </a:xfrm>
          <a:prstGeom prst="rect">
            <a:avLst/>
          </a:prstGeom>
        </p:spPr>
      </p:pic>
    </p:spTree>
    <p:extLst>
      <p:ext uri="{BB962C8B-B14F-4D97-AF65-F5344CB8AC3E}">
        <p14:creationId xmlns:p14="http://schemas.microsoft.com/office/powerpoint/2010/main" val="14209409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Context</a:t>
            </a:r>
          </a:p>
        </p:txBody>
      </p:sp>
      <p:sp>
        <p:nvSpPr>
          <p:cNvPr id="3" name="Rectangle 2"/>
          <p:cNvSpPr/>
          <p:nvPr/>
        </p:nvSpPr>
        <p:spPr>
          <a:xfrm>
            <a:off x="928688" y="1220330"/>
            <a:ext cx="6793706" cy="658835"/>
          </a:xfrm>
          <a:prstGeom prst="rect">
            <a:avLst/>
          </a:prstGeom>
        </p:spPr>
        <p:txBody>
          <a:bodyPr wrap="square">
            <a:spAutoFit/>
          </a:bodyPr>
          <a:lstStyle/>
          <a:p>
            <a:pPr algn="just">
              <a:lnSpc>
                <a:spcPct val="107000"/>
              </a:lnSpc>
            </a:pPr>
            <a:r>
              <a:rPr lang="en-US" sz="3600" b="1" dirty="0">
                <a:latin typeface="Calibri" panose="020F0502020204030204" pitchFamily="34" charset="0"/>
                <a:ea typeface="Calibri" panose="020F0502020204030204" pitchFamily="34" charset="0"/>
                <a:cs typeface="Times New Roman" panose="02020603050405020304" pitchFamily="18" charset="0"/>
              </a:rPr>
              <a:t>&gt;&gt; DATA POINTS : BIG PICTURE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1157288" y="2228850"/>
            <a:ext cx="6772275" cy="1754326"/>
          </a:xfrm>
          <a:prstGeom prst="rect">
            <a:avLst/>
          </a:prstGeom>
          <a:noFill/>
        </p:spPr>
        <p:txBody>
          <a:bodyPr wrap="square" rtlCol="0">
            <a:spAutoFit/>
          </a:bodyPr>
          <a:lstStyle/>
          <a:p>
            <a:pPr marL="342900" indent="-342900">
              <a:buAutoNum type="arabicPeriod"/>
            </a:pPr>
            <a:r>
              <a:rPr lang="en-US" dirty="0"/>
              <a:t>Data from Consumer Financial Protection Bureau.</a:t>
            </a:r>
          </a:p>
          <a:p>
            <a:pPr marL="342900" indent="-342900">
              <a:buAutoNum type="arabicPeriod"/>
            </a:pPr>
            <a:r>
              <a:rPr lang="en-US" dirty="0"/>
              <a:t>More than 3000 complaints.</a:t>
            </a:r>
          </a:p>
          <a:p>
            <a:pPr marL="342900" indent="-342900">
              <a:buAutoNum type="arabicPeriod"/>
            </a:pPr>
            <a:r>
              <a:rPr lang="en-US" dirty="0"/>
              <a:t>Data points for the complaint text and disputes. </a:t>
            </a:r>
          </a:p>
          <a:p>
            <a:pPr marL="342900" indent="-342900">
              <a:buAutoNum type="arabicPeriod"/>
            </a:pPr>
            <a:r>
              <a:rPr lang="en-US" dirty="0"/>
              <a:t>Use the provided file. No need to download any extra file for VFL Users.</a:t>
            </a:r>
          </a:p>
          <a:p>
            <a:pPr marL="342900" indent="-342900">
              <a:buAutoNum type="arabicPeriod"/>
            </a:pPr>
            <a:r>
              <a:rPr lang="en-US" dirty="0"/>
              <a:t>No SAS users, download the file available at GIM’s competition site.</a:t>
            </a:r>
          </a:p>
        </p:txBody>
      </p:sp>
      <p:sp>
        <p:nvSpPr>
          <p:cNvPr id="6" name="Rectangle 5">
            <a:extLst>
              <a:ext uri="{FF2B5EF4-FFF2-40B4-BE49-F238E27FC236}">
                <a16:creationId xmlns:a16="http://schemas.microsoft.com/office/drawing/2014/main" id="{229B4E22-8F5F-4D8D-B1B7-627F0A2F0045}"/>
              </a:ext>
            </a:extLst>
          </p:cNvPr>
          <p:cNvSpPr/>
          <p:nvPr/>
        </p:nvSpPr>
        <p:spPr>
          <a:xfrm>
            <a:off x="526942" y="4438892"/>
            <a:ext cx="7990694" cy="369332"/>
          </a:xfrm>
          <a:prstGeom prst="rect">
            <a:avLst/>
          </a:prstGeom>
        </p:spPr>
        <p:txBody>
          <a:bodyPr wrap="square">
            <a:spAutoFit/>
          </a:bodyPr>
          <a:lstStyle/>
          <a:p>
            <a:r>
              <a:rPr lang="en-US" dirty="0"/>
              <a:t>Location : Available at VFL ,  Also, download link available at GIM’s competition site .</a:t>
            </a:r>
          </a:p>
        </p:txBody>
      </p:sp>
    </p:spTree>
    <p:extLst>
      <p:ext uri="{BB962C8B-B14F-4D97-AF65-F5344CB8AC3E}">
        <p14:creationId xmlns:p14="http://schemas.microsoft.com/office/powerpoint/2010/main" val="2891910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3241-B926-4A75-AE44-403DE23D7627}"/>
              </a:ext>
            </a:extLst>
          </p:cNvPr>
          <p:cNvSpPr>
            <a:spLocks noGrp="1"/>
          </p:cNvSpPr>
          <p:nvPr>
            <p:ph type="title"/>
          </p:nvPr>
        </p:nvSpPr>
        <p:spPr/>
        <p:txBody>
          <a:bodyPr/>
          <a:lstStyle/>
          <a:p>
            <a:r>
              <a:rPr lang="en-US" dirty="0"/>
              <a:t>Data Files</a:t>
            </a:r>
          </a:p>
        </p:txBody>
      </p:sp>
      <p:sp>
        <p:nvSpPr>
          <p:cNvPr id="3" name="TextBox 2">
            <a:extLst>
              <a:ext uri="{FF2B5EF4-FFF2-40B4-BE49-F238E27FC236}">
                <a16:creationId xmlns:a16="http://schemas.microsoft.com/office/drawing/2014/main" id="{E0DC2D16-6833-426A-ACF2-4CF942A97776}"/>
              </a:ext>
            </a:extLst>
          </p:cNvPr>
          <p:cNvSpPr txBox="1"/>
          <p:nvPr/>
        </p:nvSpPr>
        <p:spPr>
          <a:xfrm>
            <a:off x="945397" y="994519"/>
            <a:ext cx="6044339" cy="369332"/>
          </a:xfrm>
          <a:prstGeom prst="rect">
            <a:avLst/>
          </a:prstGeom>
          <a:noFill/>
        </p:spPr>
        <p:txBody>
          <a:bodyPr wrap="square" rtlCol="0">
            <a:spAutoFit/>
          </a:bodyPr>
          <a:lstStyle/>
          <a:p>
            <a:r>
              <a:rPr lang="en-US" b="1" dirty="0"/>
              <a:t>One main file: </a:t>
            </a:r>
          </a:p>
        </p:txBody>
      </p:sp>
      <p:sp>
        <p:nvSpPr>
          <p:cNvPr id="5" name="TextBox 4">
            <a:extLst>
              <a:ext uri="{FF2B5EF4-FFF2-40B4-BE49-F238E27FC236}">
                <a16:creationId xmlns:a16="http://schemas.microsoft.com/office/drawing/2014/main" id="{21F338DE-3D35-4720-9A54-C4CAD3326AB1}"/>
              </a:ext>
            </a:extLst>
          </p:cNvPr>
          <p:cNvSpPr txBox="1"/>
          <p:nvPr/>
        </p:nvSpPr>
        <p:spPr>
          <a:xfrm>
            <a:off x="2829910" y="994519"/>
            <a:ext cx="7220607" cy="369332"/>
          </a:xfrm>
          <a:prstGeom prst="rect">
            <a:avLst/>
          </a:prstGeom>
          <a:noFill/>
        </p:spPr>
        <p:txBody>
          <a:bodyPr wrap="square" rtlCol="0">
            <a:spAutoFit/>
          </a:bodyPr>
          <a:lstStyle/>
          <a:p>
            <a:r>
              <a:rPr lang="en-US" dirty="0"/>
              <a:t>CSV format for download : Available at : </a:t>
            </a:r>
          </a:p>
        </p:txBody>
      </p:sp>
      <p:sp>
        <p:nvSpPr>
          <p:cNvPr id="6" name="TextBox 5">
            <a:extLst>
              <a:ext uri="{FF2B5EF4-FFF2-40B4-BE49-F238E27FC236}">
                <a16:creationId xmlns:a16="http://schemas.microsoft.com/office/drawing/2014/main" id="{8FA98D02-46AE-46BC-B3A6-4DE925F1C88A}"/>
              </a:ext>
            </a:extLst>
          </p:cNvPr>
          <p:cNvSpPr txBox="1"/>
          <p:nvPr/>
        </p:nvSpPr>
        <p:spPr>
          <a:xfrm>
            <a:off x="796159" y="2571750"/>
            <a:ext cx="2695903" cy="369332"/>
          </a:xfrm>
          <a:prstGeom prst="rect">
            <a:avLst/>
          </a:prstGeom>
          <a:noFill/>
        </p:spPr>
        <p:txBody>
          <a:bodyPr wrap="square" rtlCol="0">
            <a:spAutoFit/>
          </a:bodyPr>
          <a:lstStyle/>
          <a:p>
            <a:r>
              <a:rPr lang="en-US" b="1" dirty="0"/>
              <a:t>Inside Viya for Learners</a:t>
            </a:r>
            <a:r>
              <a:rPr lang="en-US" dirty="0"/>
              <a:t>:</a:t>
            </a:r>
          </a:p>
        </p:txBody>
      </p:sp>
      <p:pic>
        <p:nvPicPr>
          <p:cNvPr id="10" name="Picture 9">
            <a:extLst>
              <a:ext uri="{FF2B5EF4-FFF2-40B4-BE49-F238E27FC236}">
                <a16:creationId xmlns:a16="http://schemas.microsoft.com/office/drawing/2014/main" id="{D5895C35-4B3B-4437-9E61-C349B39D174D}"/>
              </a:ext>
            </a:extLst>
          </p:cNvPr>
          <p:cNvPicPr>
            <a:picLocks noChangeAspect="1"/>
          </p:cNvPicPr>
          <p:nvPr/>
        </p:nvPicPr>
        <p:blipFill rotWithShape="1">
          <a:blip r:embed="rId2"/>
          <a:srcRect t="5211" r="25948" b="13103"/>
          <a:stretch/>
        </p:blipFill>
        <p:spPr>
          <a:xfrm>
            <a:off x="3559822" y="2355717"/>
            <a:ext cx="4173164" cy="2589402"/>
          </a:xfrm>
          <a:prstGeom prst="rect">
            <a:avLst/>
          </a:prstGeom>
          <a:ln>
            <a:solidFill>
              <a:schemeClr val="tx1"/>
            </a:solidFill>
          </a:ln>
        </p:spPr>
      </p:pic>
      <p:sp>
        <p:nvSpPr>
          <p:cNvPr id="8" name="Oval 7">
            <a:extLst>
              <a:ext uri="{FF2B5EF4-FFF2-40B4-BE49-F238E27FC236}">
                <a16:creationId xmlns:a16="http://schemas.microsoft.com/office/drawing/2014/main" id="{B054C2BA-0526-4269-B954-6CB2D05DBD6E}"/>
              </a:ext>
            </a:extLst>
          </p:cNvPr>
          <p:cNvSpPr/>
          <p:nvPr/>
        </p:nvSpPr>
        <p:spPr>
          <a:xfrm>
            <a:off x="3559822" y="3224070"/>
            <a:ext cx="1359019" cy="589893"/>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12" name="Picture 11">
            <a:extLst>
              <a:ext uri="{FF2B5EF4-FFF2-40B4-BE49-F238E27FC236}">
                <a16:creationId xmlns:a16="http://schemas.microsoft.com/office/drawing/2014/main" id="{84D4E2AE-5C8C-4523-A794-94F7A47726DF}"/>
              </a:ext>
            </a:extLst>
          </p:cNvPr>
          <p:cNvPicPr>
            <a:picLocks noChangeAspect="1"/>
          </p:cNvPicPr>
          <p:nvPr/>
        </p:nvPicPr>
        <p:blipFill rotWithShape="1">
          <a:blip r:embed="rId3"/>
          <a:srcRect l="23559" t="12623" r="19914" b="80664"/>
          <a:stretch/>
        </p:blipFill>
        <p:spPr>
          <a:xfrm>
            <a:off x="1016875" y="1493223"/>
            <a:ext cx="7110249" cy="671235"/>
          </a:xfrm>
          <a:prstGeom prst="rect">
            <a:avLst/>
          </a:prstGeom>
          <a:ln>
            <a:solidFill>
              <a:schemeClr val="tx1"/>
            </a:solidFill>
          </a:ln>
        </p:spPr>
      </p:pic>
    </p:spTree>
    <p:extLst>
      <p:ext uri="{BB962C8B-B14F-4D97-AF65-F5344CB8AC3E}">
        <p14:creationId xmlns:p14="http://schemas.microsoft.com/office/powerpoint/2010/main" val="8661006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D428-C8CF-4901-9BC0-59E092398464}"/>
              </a:ext>
            </a:extLst>
          </p:cNvPr>
          <p:cNvSpPr>
            <a:spLocks noGrp="1"/>
          </p:cNvSpPr>
          <p:nvPr>
            <p:ph type="title"/>
          </p:nvPr>
        </p:nvSpPr>
        <p:spPr/>
        <p:txBody>
          <a:bodyPr/>
          <a:lstStyle/>
          <a:p>
            <a:r>
              <a:rPr lang="en-US" dirty="0"/>
              <a:t>(table_)</a:t>
            </a:r>
            <a:r>
              <a:rPr lang="en-US" dirty="0" err="1"/>
              <a:t>cfpb_complaints</a:t>
            </a:r>
            <a:endParaRPr lang="en-US" dirty="0"/>
          </a:p>
        </p:txBody>
      </p:sp>
      <p:sp>
        <p:nvSpPr>
          <p:cNvPr id="5" name="Rectangle 4">
            <a:extLst>
              <a:ext uri="{FF2B5EF4-FFF2-40B4-BE49-F238E27FC236}">
                <a16:creationId xmlns:a16="http://schemas.microsoft.com/office/drawing/2014/main" id="{0CEC9507-4F6C-48CB-B860-2DF3CD93096C}"/>
              </a:ext>
            </a:extLst>
          </p:cNvPr>
          <p:cNvSpPr/>
          <p:nvPr/>
        </p:nvSpPr>
        <p:spPr>
          <a:xfrm>
            <a:off x="137632" y="755868"/>
            <a:ext cx="2849934" cy="1815882"/>
          </a:xfrm>
          <a:prstGeom prst="rect">
            <a:avLst/>
          </a:prstGeom>
        </p:spPr>
        <p:txBody>
          <a:bodyPr wrap="square">
            <a:spAutoFit/>
          </a:bodyPr>
          <a:lstStyle/>
          <a:p>
            <a:r>
              <a:rPr lang="en-US" sz="1400" dirty="0"/>
              <a:t>Table name:</a:t>
            </a:r>
          </a:p>
          <a:p>
            <a:r>
              <a:rPr lang="en-US" sz="1400" dirty="0" err="1"/>
              <a:t>cfpb_complaints</a:t>
            </a:r>
            <a:r>
              <a:rPr lang="en-US" sz="1400" dirty="0"/>
              <a:t> </a:t>
            </a:r>
          </a:p>
          <a:p>
            <a:r>
              <a:rPr lang="en-US" sz="1400" dirty="0"/>
              <a:t>Location:</a:t>
            </a:r>
          </a:p>
          <a:p>
            <a:r>
              <a:rPr lang="en-US" sz="1400" dirty="0"/>
              <a:t>Preloaded in SAS VFL</a:t>
            </a:r>
          </a:p>
          <a:p>
            <a:r>
              <a:rPr lang="en-US" sz="1400" dirty="0"/>
              <a:t>Columns:</a:t>
            </a:r>
          </a:p>
          <a:p>
            <a:r>
              <a:rPr lang="en-US" sz="1400" dirty="0"/>
              <a:t>2</a:t>
            </a:r>
          </a:p>
          <a:p>
            <a:r>
              <a:rPr lang="en-US" sz="1400" dirty="0"/>
              <a:t>Rows:</a:t>
            </a:r>
          </a:p>
          <a:p>
            <a:r>
              <a:rPr lang="en-US" sz="1400" dirty="0"/>
              <a:t>3400 +</a:t>
            </a:r>
          </a:p>
        </p:txBody>
      </p:sp>
      <p:pic>
        <p:nvPicPr>
          <p:cNvPr id="6" name="Picture 5">
            <a:extLst>
              <a:ext uri="{FF2B5EF4-FFF2-40B4-BE49-F238E27FC236}">
                <a16:creationId xmlns:a16="http://schemas.microsoft.com/office/drawing/2014/main" id="{38C87C81-4DFA-4253-A2A7-2617989E8B50}"/>
              </a:ext>
            </a:extLst>
          </p:cNvPr>
          <p:cNvPicPr>
            <a:picLocks noChangeAspect="1"/>
          </p:cNvPicPr>
          <p:nvPr/>
        </p:nvPicPr>
        <p:blipFill rotWithShape="1">
          <a:blip r:embed="rId2"/>
          <a:srcRect t="5825" b="26282"/>
          <a:stretch/>
        </p:blipFill>
        <p:spPr>
          <a:xfrm>
            <a:off x="1800895" y="957317"/>
            <a:ext cx="7205475" cy="3228866"/>
          </a:xfrm>
          <a:prstGeom prst="rect">
            <a:avLst/>
          </a:prstGeom>
          <a:ln>
            <a:solidFill>
              <a:schemeClr val="tx1"/>
            </a:solidFill>
          </a:ln>
        </p:spPr>
      </p:pic>
    </p:spTree>
    <p:extLst>
      <p:ext uri="{BB962C8B-B14F-4D97-AF65-F5344CB8AC3E}">
        <p14:creationId xmlns:p14="http://schemas.microsoft.com/office/powerpoint/2010/main" val="29167413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D428-C8CF-4901-9BC0-59E092398464}"/>
              </a:ext>
            </a:extLst>
          </p:cNvPr>
          <p:cNvSpPr>
            <a:spLocks noGrp="1"/>
          </p:cNvSpPr>
          <p:nvPr>
            <p:ph type="title"/>
          </p:nvPr>
        </p:nvSpPr>
        <p:spPr/>
        <p:txBody>
          <a:bodyPr/>
          <a:lstStyle/>
          <a:p>
            <a:r>
              <a:rPr lang="en-US" dirty="0"/>
              <a:t>(table_)</a:t>
            </a:r>
            <a:r>
              <a:rPr lang="en-US" dirty="0" err="1"/>
              <a:t>cfpb_complaints</a:t>
            </a:r>
            <a:endParaRPr lang="en-US" dirty="0"/>
          </a:p>
        </p:txBody>
      </p:sp>
      <p:sp>
        <p:nvSpPr>
          <p:cNvPr id="5" name="Rectangle 4">
            <a:extLst>
              <a:ext uri="{FF2B5EF4-FFF2-40B4-BE49-F238E27FC236}">
                <a16:creationId xmlns:a16="http://schemas.microsoft.com/office/drawing/2014/main" id="{0CEC9507-4F6C-48CB-B860-2DF3CD93096C}"/>
              </a:ext>
            </a:extLst>
          </p:cNvPr>
          <p:cNvSpPr/>
          <p:nvPr/>
        </p:nvSpPr>
        <p:spPr>
          <a:xfrm>
            <a:off x="137632" y="755868"/>
            <a:ext cx="2849934"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Table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Calibri Light"/>
                <a:ea typeface="+mn-ea"/>
                <a:cs typeface="+mn-cs"/>
              </a:rPr>
              <a:t>cfpb_complaints</a:t>
            </a:r>
            <a:r>
              <a:rPr kumimoji="0" lang="en-US" sz="1400" b="0" i="0" u="none" strike="noStrike" kern="1200" cap="none" spc="0" normalizeH="0" baseline="0" noProof="0" dirty="0">
                <a:ln>
                  <a:noFill/>
                </a:ln>
                <a:solidFill>
                  <a:srgbClr val="000000"/>
                </a:solidFill>
                <a:effectLst/>
                <a:uLnTx/>
                <a:uFillTx/>
                <a:latin typeface="Calibr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Location: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Preloaded in SAS VFL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Rows: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Light"/>
                <a:ea typeface="+mn-ea"/>
                <a:cs typeface="+mn-cs"/>
              </a:rPr>
              <a:t>3400 +</a:t>
            </a:r>
          </a:p>
        </p:txBody>
      </p:sp>
      <p:pic>
        <p:nvPicPr>
          <p:cNvPr id="4" name="Picture 3">
            <a:extLst>
              <a:ext uri="{FF2B5EF4-FFF2-40B4-BE49-F238E27FC236}">
                <a16:creationId xmlns:a16="http://schemas.microsoft.com/office/drawing/2014/main" id="{A28B7351-85DA-4D39-B5A7-98954DBE1055}"/>
              </a:ext>
            </a:extLst>
          </p:cNvPr>
          <p:cNvPicPr>
            <a:picLocks noChangeAspect="1"/>
          </p:cNvPicPr>
          <p:nvPr/>
        </p:nvPicPr>
        <p:blipFill rotWithShape="1">
          <a:blip r:embed="rId2"/>
          <a:srcRect t="14696" b="14696"/>
          <a:stretch/>
        </p:blipFill>
        <p:spPr>
          <a:xfrm>
            <a:off x="1958339" y="1128468"/>
            <a:ext cx="6883855" cy="3099852"/>
          </a:xfrm>
          <a:prstGeom prst="rect">
            <a:avLst/>
          </a:prstGeom>
          <a:ln>
            <a:solidFill>
              <a:schemeClr val="tx1"/>
            </a:solidFill>
          </a:ln>
        </p:spPr>
      </p:pic>
    </p:spTree>
    <p:extLst>
      <p:ext uri="{BB962C8B-B14F-4D97-AF65-F5344CB8AC3E}">
        <p14:creationId xmlns:p14="http://schemas.microsoft.com/office/powerpoint/2010/main" val="1466138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2B196-B0DC-4E41-A693-EB4FC847C368}"/>
              </a:ext>
            </a:extLst>
          </p:cNvPr>
          <p:cNvSpPr>
            <a:spLocks noGrp="1"/>
          </p:cNvSpPr>
          <p:nvPr>
            <p:ph type="title"/>
          </p:nvPr>
        </p:nvSpPr>
        <p:spPr/>
        <p:txBody>
          <a:bodyPr/>
          <a:lstStyle/>
          <a:p>
            <a:r>
              <a:rPr lang="en-US" dirty="0"/>
              <a:t>Download Link</a:t>
            </a:r>
          </a:p>
        </p:txBody>
      </p:sp>
      <p:sp>
        <p:nvSpPr>
          <p:cNvPr id="5" name="TextBox 4">
            <a:extLst>
              <a:ext uri="{FF2B5EF4-FFF2-40B4-BE49-F238E27FC236}">
                <a16:creationId xmlns:a16="http://schemas.microsoft.com/office/drawing/2014/main" id="{3183D810-6B22-479F-AB1F-8B364E6AD641}"/>
              </a:ext>
            </a:extLst>
          </p:cNvPr>
          <p:cNvSpPr txBox="1"/>
          <p:nvPr/>
        </p:nvSpPr>
        <p:spPr>
          <a:xfrm>
            <a:off x="1413225" y="4385857"/>
            <a:ext cx="6050280" cy="373380"/>
          </a:xfrm>
          <a:prstGeom prst="rect">
            <a:avLst/>
          </a:prstGeom>
          <a:noFill/>
        </p:spPr>
        <p:txBody>
          <a:bodyPr wrap="square" rtlCol="0">
            <a:spAutoFit/>
          </a:bodyPr>
          <a:lstStyle/>
          <a:p>
            <a:r>
              <a:rPr lang="en-US" dirty="0"/>
              <a:t>You will be notified with link , if not already !</a:t>
            </a:r>
          </a:p>
        </p:txBody>
      </p:sp>
      <p:sp>
        <p:nvSpPr>
          <p:cNvPr id="4" name="Rectangle 3">
            <a:extLst>
              <a:ext uri="{FF2B5EF4-FFF2-40B4-BE49-F238E27FC236}">
                <a16:creationId xmlns:a16="http://schemas.microsoft.com/office/drawing/2014/main" id="{CE9C212A-9378-45BE-B8B6-80DFC45353F9}"/>
              </a:ext>
            </a:extLst>
          </p:cNvPr>
          <p:cNvSpPr/>
          <p:nvPr/>
        </p:nvSpPr>
        <p:spPr>
          <a:xfrm>
            <a:off x="2380270" y="1025096"/>
            <a:ext cx="4116191" cy="523220"/>
          </a:xfrm>
          <a:prstGeom prst="rect">
            <a:avLst/>
          </a:prstGeom>
        </p:spPr>
        <p:txBody>
          <a:bodyPr wrap="none">
            <a:spAutoFit/>
          </a:bodyPr>
          <a:lstStyle/>
          <a:p>
            <a:r>
              <a:rPr lang="en-IN" sz="2800" u="sng" dirty="0" err="1">
                <a:solidFill>
                  <a:srgbClr val="0563C1"/>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Bitathon_Round</a:t>
            </a:r>
            <a:r>
              <a:rPr lang="en-IN" sz="2800" u="sng" dirty="0">
                <a:solidFill>
                  <a:srgbClr val="0563C1"/>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 2_Dataset</a:t>
            </a:r>
            <a:endParaRPr lang="en-US" sz="2800" dirty="0"/>
          </a:p>
        </p:txBody>
      </p:sp>
      <p:sp>
        <p:nvSpPr>
          <p:cNvPr id="6" name="TextBox 5">
            <a:extLst>
              <a:ext uri="{FF2B5EF4-FFF2-40B4-BE49-F238E27FC236}">
                <a16:creationId xmlns:a16="http://schemas.microsoft.com/office/drawing/2014/main" id="{7D91BFD2-1FF5-419B-B712-F321CCC80833}"/>
              </a:ext>
            </a:extLst>
          </p:cNvPr>
          <p:cNvSpPr txBox="1"/>
          <p:nvPr/>
        </p:nvSpPr>
        <p:spPr>
          <a:xfrm>
            <a:off x="729965" y="2169887"/>
            <a:ext cx="7416800" cy="923330"/>
          </a:xfrm>
          <a:prstGeom prst="rect">
            <a:avLst/>
          </a:prstGeom>
          <a:noFill/>
        </p:spPr>
        <p:txBody>
          <a:bodyPr wrap="square" rtlCol="0">
            <a:spAutoFit/>
          </a:bodyPr>
          <a:lstStyle/>
          <a:p>
            <a:r>
              <a:rPr lang="en-US" sz="1800" u="sng" dirty="0">
                <a:solidFill>
                  <a:srgbClr val="0000FF"/>
                </a:solidFill>
                <a:effectLst/>
                <a:latin typeface="Calibri" panose="020F0502020204030204" pitchFamily="34" charset="0"/>
                <a:ea typeface="Calibri" panose="020F0502020204030204" pitchFamily="34" charset="0"/>
                <a:hlinkClick r:id="rId3"/>
              </a:rPr>
              <a:t>https://gimgoa-my.sharepoint.com/:f:/g/personal/shalini_singh20b_gim_ac_in/EpERw5ykZypJrd_wPueXRGoBrEsT_GYQbTR87pQEkHMqig?e=VeaIdA</a:t>
            </a:r>
            <a:endParaRPr lang="en-US" dirty="0"/>
          </a:p>
        </p:txBody>
      </p:sp>
    </p:spTree>
    <p:extLst>
      <p:ext uri="{BB962C8B-B14F-4D97-AF65-F5344CB8AC3E}">
        <p14:creationId xmlns:p14="http://schemas.microsoft.com/office/powerpoint/2010/main" val="6093446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 Key Considerations</a:t>
            </a:r>
          </a:p>
        </p:txBody>
      </p:sp>
      <p:sp>
        <p:nvSpPr>
          <p:cNvPr id="3" name="TextBox 2"/>
          <p:cNvSpPr txBox="1"/>
          <p:nvPr/>
        </p:nvSpPr>
        <p:spPr>
          <a:xfrm>
            <a:off x="935831" y="1364456"/>
            <a:ext cx="6836569" cy="2308324"/>
          </a:xfrm>
          <a:prstGeom prst="rect">
            <a:avLst/>
          </a:prstGeom>
          <a:noFill/>
        </p:spPr>
        <p:txBody>
          <a:bodyPr wrap="square" rtlCol="0">
            <a:spAutoFit/>
          </a:bodyPr>
          <a:lstStyle/>
          <a:p>
            <a:pPr marL="342900" indent="-342900">
              <a:buAutoNum type="arabicPeriod"/>
            </a:pPr>
            <a:r>
              <a:rPr lang="en-US" dirty="0"/>
              <a:t>This dataset contains self-reported/public reported information through open-source.  </a:t>
            </a:r>
          </a:p>
          <a:p>
            <a:pPr marL="342900" indent="-342900">
              <a:buAutoNum type="arabicPeriod"/>
            </a:pPr>
            <a:r>
              <a:rPr lang="en-US" dirty="0"/>
              <a:t>May contain meaningless/misspelled/mistyped entries.  </a:t>
            </a:r>
          </a:p>
          <a:p>
            <a:pPr marL="342900" indent="-342900">
              <a:buAutoNum type="arabicPeriod"/>
            </a:pPr>
            <a:r>
              <a:rPr lang="en-US" dirty="0"/>
              <a:t>It may be present with outliers and other problems</a:t>
            </a:r>
          </a:p>
          <a:p>
            <a:pPr marL="342900" indent="-342900">
              <a:buAutoNum type="arabicPeriod"/>
            </a:pPr>
            <a:r>
              <a:rPr lang="en-US" b="1" i="1" dirty="0"/>
              <a:t>Usage of excel for preliminary and further analysis is not recommended. </a:t>
            </a:r>
            <a:r>
              <a:rPr lang="en-US" dirty="0"/>
              <a:t> Use SAS Software/R/Python to handle or analyze these files.</a:t>
            </a:r>
          </a:p>
          <a:p>
            <a:endParaRPr lang="en-US" dirty="0"/>
          </a:p>
        </p:txBody>
      </p:sp>
    </p:spTree>
    <p:extLst>
      <p:ext uri="{BB962C8B-B14F-4D97-AF65-F5344CB8AC3E}">
        <p14:creationId xmlns:p14="http://schemas.microsoft.com/office/powerpoint/2010/main" val="11252799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&amp; Resource Management</a:t>
            </a:r>
          </a:p>
        </p:txBody>
      </p:sp>
      <p:sp>
        <p:nvSpPr>
          <p:cNvPr id="3" name="TextBox 2"/>
          <p:cNvSpPr txBox="1"/>
          <p:nvPr/>
        </p:nvSpPr>
        <p:spPr>
          <a:xfrm>
            <a:off x="1045751" y="763325"/>
            <a:ext cx="6772275" cy="1477328"/>
          </a:xfrm>
          <a:prstGeom prst="rect">
            <a:avLst/>
          </a:prstGeom>
          <a:noFill/>
        </p:spPr>
        <p:txBody>
          <a:bodyPr wrap="square" rtlCol="0">
            <a:spAutoFit/>
          </a:bodyPr>
          <a:lstStyle/>
          <a:p>
            <a:pPr marL="342900" indent="-342900">
              <a:buFontTx/>
              <a:buAutoNum type="arabicPeriod"/>
            </a:pPr>
            <a:r>
              <a:rPr lang="en-US" dirty="0">
                <a:solidFill>
                  <a:srgbClr val="000000"/>
                </a:solidFill>
              </a:rPr>
              <a:t>Manage Time &amp; Resource Judiciously</a:t>
            </a:r>
          </a:p>
          <a:p>
            <a:pPr marL="342900" indent="-342900">
              <a:buFontTx/>
              <a:buAutoNum type="arabicPeriod"/>
            </a:pPr>
            <a:r>
              <a:rPr lang="en-US" b="1" dirty="0">
                <a:solidFill>
                  <a:srgbClr val="000000"/>
                </a:solidFill>
              </a:rPr>
              <a:t>Divide tasks between team members</a:t>
            </a:r>
          </a:p>
          <a:p>
            <a:pPr marL="342900" indent="-342900">
              <a:buFontTx/>
              <a:buAutoNum type="arabicPeriod"/>
            </a:pPr>
            <a:r>
              <a:rPr lang="en-US" dirty="0">
                <a:solidFill>
                  <a:srgbClr val="000000"/>
                </a:solidFill>
              </a:rPr>
              <a:t>Practice Software components</a:t>
            </a:r>
          </a:p>
          <a:p>
            <a:pPr marL="342900" indent="-342900">
              <a:buFontTx/>
              <a:buAutoNum type="arabicPeriod"/>
            </a:pPr>
            <a:r>
              <a:rPr lang="en-US" dirty="0">
                <a:solidFill>
                  <a:srgbClr val="000000"/>
                </a:solidFill>
              </a:rPr>
              <a:t>Spend time on initial part i.e. formulating your problem statement</a:t>
            </a:r>
          </a:p>
          <a:p>
            <a:pPr marL="342900" indent="-342900">
              <a:buFontTx/>
              <a:buAutoNum type="arabicPeriod"/>
            </a:pPr>
            <a:endParaRPr lang="en-US" dirty="0">
              <a:solidFill>
                <a:srgbClr val="000000"/>
              </a:solidFill>
            </a:endParaRPr>
          </a:p>
        </p:txBody>
      </p:sp>
      <p:sp>
        <p:nvSpPr>
          <p:cNvPr id="4" name="TextBox 3"/>
          <p:cNvSpPr txBox="1"/>
          <p:nvPr/>
        </p:nvSpPr>
        <p:spPr>
          <a:xfrm>
            <a:off x="803877" y="4481224"/>
            <a:ext cx="6715125" cy="369332"/>
          </a:xfrm>
          <a:prstGeom prst="rect">
            <a:avLst/>
          </a:prstGeom>
          <a:noFill/>
        </p:spPr>
        <p:txBody>
          <a:bodyPr wrap="square" rtlCol="0">
            <a:spAutoFit/>
          </a:bodyPr>
          <a:lstStyle/>
          <a:p>
            <a:r>
              <a:rPr lang="en-US" dirty="0">
                <a:solidFill>
                  <a:srgbClr val="000000"/>
                </a:solidFill>
              </a:rPr>
              <a:t>Separate Instructions to access the software shall be provided</a:t>
            </a:r>
          </a:p>
        </p:txBody>
      </p:sp>
      <p:graphicFrame>
        <p:nvGraphicFramePr>
          <p:cNvPr id="5" name="Diagram 4"/>
          <p:cNvGraphicFramePr/>
          <p:nvPr>
            <p:extLst>
              <p:ext uri="{D42A27DB-BD31-4B8C-83A1-F6EECF244321}">
                <p14:modId xmlns:p14="http://schemas.microsoft.com/office/powerpoint/2010/main" val="1789583652"/>
              </p:ext>
            </p:extLst>
          </p:nvPr>
        </p:nvGraphicFramePr>
        <p:xfrm>
          <a:off x="2905913" y="1969742"/>
          <a:ext cx="6096000" cy="26374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26364" y="2549801"/>
            <a:ext cx="1883801" cy="1477328"/>
          </a:xfrm>
          <a:prstGeom prst="rect">
            <a:avLst/>
          </a:prstGeom>
          <a:solidFill>
            <a:schemeClr val="bg2"/>
          </a:solidFill>
        </p:spPr>
        <p:txBody>
          <a:bodyPr wrap="square" rtlCol="0">
            <a:spAutoFit/>
          </a:bodyPr>
          <a:lstStyle/>
          <a:p>
            <a:pPr algn="ctr"/>
            <a:r>
              <a:rPr lang="en-US" b="1" dirty="0">
                <a:solidFill>
                  <a:srgbClr val="000000"/>
                </a:solidFill>
              </a:rPr>
              <a:t>Recommended Time Distribution</a:t>
            </a:r>
          </a:p>
          <a:p>
            <a:pPr algn="ctr"/>
            <a:endParaRPr lang="en-US" b="1" dirty="0">
              <a:solidFill>
                <a:srgbClr val="000000"/>
              </a:solidFill>
            </a:endParaRPr>
          </a:p>
          <a:p>
            <a:pPr algn="ctr"/>
            <a:r>
              <a:rPr lang="en-US" b="1" dirty="0">
                <a:solidFill>
                  <a:srgbClr val="000000"/>
                </a:solidFill>
              </a:rPr>
              <a:t>You may plan on your own as well </a:t>
            </a:r>
          </a:p>
        </p:txBody>
      </p:sp>
    </p:spTree>
    <p:extLst>
      <p:ext uri="{BB962C8B-B14F-4D97-AF65-F5344CB8AC3E}">
        <p14:creationId xmlns:p14="http://schemas.microsoft.com/office/powerpoint/2010/main" val="21902288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be tested ??</a:t>
            </a:r>
          </a:p>
        </p:txBody>
      </p:sp>
      <p:sp>
        <p:nvSpPr>
          <p:cNvPr id="3" name="Rectangle 2"/>
          <p:cNvSpPr/>
          <p:nvPr/>
        </p:nvSpPr>
        <p:spPr>
          <a:xfrm>
            <a:off x="845248" y="1860722"/>
            <a:ext cx="8298752" cy="2646430"/>
          </a:xfrm>
          <a:prstGeom prst="rect">
            <a:avLst/>
          </a:prstGeom>
        </p:spPr>
        <p:txBody>
          <a:bodyPr wrap="square">
            <a:spAutoFit/>
          </a:bodyPr>
          <a:lstStyle/>
          <a:p>
            <a:pPr algn="just">
              <a:lnSpc>
                <a:spcPct val="107000"/>
              </a:lnSpc>
            </a:pPr>
            <a:r>
              <a:rPr lang="en-US" sz="3600" b="1" dirty="0">
                <a:latin typeface="Calibri" panose="020F0502020204030204" pitchFamily="34" charset="0"/>
                <a:ea typeface="Calibri" panose="020F0502020204030204" pitchFamily="34" charset="0"/>
                <a:cs typeface="Times New Roman" panose="02020603050405020304" pitchFamily="18" charset="0"/>
              </a:rPr>
              <a:t>&gt;&gt; </a:t>
            </a:r>
            <a:r>
              <a:rPr lang="en-US" sz="2000" dirty="0">
                <a:latin typeface="Calibri" panose="020F0502020204030204" pitchFamily="34" charset="0"/>
                <a:ea typeface="Calibri" panose="020F0502020204030204" pitchFamily="34" charset="0"/>
                <a:cs typeface="Times New Roman" panose="02020603050405020304" pitchFamily="18" charset="0"/>
              </a:rPr>
              <a:t>The problem identification or Analytics Objective should allow for  testing of following items:</a:t>
            </a:r>
          </a:p>
          <a:p>
            <a:pPr algn="just">
              <a:lnSpc>
                <a:spcPct val="107000"/>
              </a:lnSpc>
            </a:pPr>
            <a:r>
              <a:rPr lang="en-US" sz="2000"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Data Management and Data Manipulation skills</a:t>
            </a:r>
          </a:p>
          <a:p>
            <a:pPr marL="342900" marR="0" lvl="0" indent="-342900" algn="just">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Approach to solve problem in Business Analytics Context</a:t>
            </a:r>
          </a:p>
          <a:p>
            <a:pPr marL="342900" marR="0" lvl="0" indent="-342900" algn="just">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Visualization/Statistical Skills / Text Mining Skills/Machine learning skills</a:t>
            </a:r>
          </a:p>
          <a:p>
            <a:pPr marL="342900" marR="0" lvl="0" indent="-342900" algn="just">
              <a:lnSpc>
                <a:spcPct val="107000"/>
              </a:lnSpc>
              <a:spcBef>
                <a:spcPts val="0"/>
              </a:spcBef>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Overall conclusion drawn from the data analysis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845248" y="735806"/>
            <a:ext cx="7672388" cy="923330"/>
          </a:xfrm>
          <a:prstGeom prst="rect">
            <a:avLst/>
          </a:prstGeom>
          <a:noFill/>
        </p:spPr>
        <p:txBody>
          <a:bodyPr wrap="square" rtlCol="0">
            <a:spAutoFit/>
          </a:bodyPr>
          <a:lstStyle/>
          <a:p>
            <a:r>
              <a:rPr lang="en-US" b="1" i="1" dirty="0"/>
              <a:t>Note : Everything depends on your Problem Identification or Analytics Objective . </a:t>
            </a:r>
          </a:p>
          <a:p>
            <a:r>
              <a:rPr lang="en-US" b="1" i="1" dirty="0"/>
              <a:t>Be careful , thoughtful and Do not Haste . You may spend a good amount of time here</a:t>
            </a:r>
          </a:p>
        </p:txBody>
      </p:sp>
    </p:spTree>
    <p:extLst>
      <p:ext uri="{BB962C8B-B14F-4D97-AF65-F5344CB8AC3E}">
        <p14:creationId xmlns:p14="http://schemas.microsoft.com/office/powerpoint/2010/main" val="40352119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might be evaluated ??</a:t>
            </a:r>
          </a:p>
        </p:txBody>
      </p:sp>
      <p:sp>
        <p:nvSpPr>
          <p:cNvPr id="3" name="Rectangle 2"/>
          <p:cNvSpPr/>
          <p:nvPr/>
        </p:nvSpPr>
        <p:spPr>
          <a:xfrm>
            <a:off x="728663" y="1014967"/>
            <a:ext cx="7879556" cy="2680670"/>
          </a:xfrm>
          <a:prstGeom prst="rect">
            <a:avLst/>
          </a:prstGeom>
        </p:spPr>
        <p:txBody>
          <a:bodyPr wrap="square">
            <a:spAutoFit/>
          </a:bodyPr>
          <a:lstStyle/>
          <a:p>
            <a:pPr algn="just">
              <a:lnSpc>
                <a:spcPct val="107000"/>
              </a:lnSpc>
            </a:pPr>
            <a:r>
              <a:rPr lang="en-US" sz="3200" b="1" dirty="0">
                <a:latin typeface="Calibri" panose="020F0502020204030204" pitchFamily="34" charset="0"/>
                <a:ea typeface="Calibri" panose="020F0502020204030204" pitchFamily="34" charset="0"/>
                <a:cs typeface="Times New Roman" panose="02020603050405020304" pitchFamily="18" charset="0"/>
              </a:rPr>
              <a:t>&gt;&gt;   </a:t>
            </a:r>
            <a:r>
              <a:rPr lang="en-US" dirty="0">
                <a:latin typeface="Calibri" panose="020F0502020204030204" pitchFamily="34" charset="0"/>
                <a:ea typeface="Calibri" panose="020F0502020204030204" pitchFamily="34" charset="0"/>
                <a:cs typeface="Times New Roman" panose="02020603050405020304" pitchFamily="18" charset="0"/>
              </a:rPr>
              <a:t>Essentially the assessment is based on </a:t>
            </a:r>
            <a:r>
              <a:rPr lang="en-US" b="1" dirty="0">
                <a:latin typeface="Calibri" panose="020F0502020204030204" pitchFamily="34" charset="0"/>
                <a:ea typeface="Calibri" panose="020F0502020204030204" pitchFamily="34" charset="0"/>
                <a:cs typeface="Times New Roman" panose="02020603050405020304" pitchFamily="18" charset="0"/>
              </a:rPr>
              <a:t>the creativity and analytical skills</a:t>
            </a:r>
            <a:r>
              <a:rPr lang="en-US" dirty="0">
                <a:latin typeface="Calibri" panose="020F0502020204030204" pitchFamily="34" charset="0"/>
                <a:ea typeface="Calibri" panose="020F0502020204030204" pitchFamily="34" charset="0"/>
                <a:cs typeface="Times New Roman" panose="02020603050405020304" pitchFamily="18" charset="0"/>
              </a:rPr>
              <a:t> deployed. The evaluation may happen around following steps or activities based on the results and coding steps submitted. These area are largely focused around following key areas: </a:t>
            </a:r>
          </a:p>
          <a:p>
            <a:pPr algn="just">
              <a:lnSpc>
                <a:spcPct val="107000"/>
              </a:lnSpc>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Data Preparation    </a:t>
            </a:r>
          </a:p>
          <a:p>
            <a:pPr marL="342900" marR="0" lvl="0" indent="-342900" algn="just">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Data Visualization and Analysis (Text Mining ??)</a:t>
            </a:r>
          </a:p>
          <a:p>
            <a:pPr marL="342900" marR="0" lvl="0" indent="-342900" algn="just">
              <a:lnSpc>
                <a:spcPct val="107000"/>
              </a:lnSpc>
              <a:spcBef>
                <a:spcPts val="0"/>
              </a:spcBef>
              <a:spcAft>
                <a:spcPts val="0"/>
              </a:spcAft>
              <a:buFont typeface="+mj-lt"/>
              <a:buAutoNum type="arabicPeriod"/>
            </a:pPr>
            <a:r>
              <a:rPr lang="en-US" dirty="0">
                <a:effectLst/>
                <a:latin typeface="Calibri" panose="020F0502020204030204" pitchFamily="34" charset="0"/>
                <a:ea typeface="Calibri" panose="020F0502020204030204" pitchFamily="34" charset="0"/>
                <a:cs typeface="Times New Roman" panose="02020603050405020304" pitchFamily="18" charset="0"/>
              </a:rPr>
              <a:t>Results Consolidation </a:t>
            </a:r>
          </a:p>
        </p:txBody>
      </p:sp>
      <p:sp>
        <p:nvSpPr>
          <p:cNvPr id="5" name="TextBox 4"/>
          <p:cNvSpPr txBox="1"/>
          <p:nvPr/>
        </p:nvSpPr>
        <p:spPr>
          <a:xfrm>
            <a:off x="1914525" y="4380190"/>
            <a:ext cx="5715000" cy="369332"/>
          </a:xfrm>
          <a:prstGeom prst="rect">
            <a:avLst/>
          </a:prstGeom>
          <a:noFill/>
        </p:spPr>
        <p:txBody>
          <a:bodyPr wrap="square" rtlCol="0">
            <a:spAutoFit/>
          </a:bodyPr>
          <a:lstStyle/>
          <a:p>
            <a:r>
              <a:rPr lang="en-US" dirty="0"/>
              <a:t> *      Points or Marks Distribution to be shared later </a:t>
            </a:r>
          </a:p>
        </p:txBody>
      </p:sp>
      <p:sp>
        <p:nvSpPr>
          <p:cNvPr id="6" name="TextBox 5"/>
          <p:cNvSpPr txBox="1"/>
          <p:nvPr/>
        </p:nvSpPr>
        <p:spPr>
          <a:xfrm>
            <a:off x="4719732" y="714042"/>
            <a:ext cx="4902899" cy="400110"/>
          </a:xfrm>
          <a:prstGeom prst="rect">
            <a:avLst/>
          </a:prstGeom>
          <a:noFill/>
        </p:spPr>
        <p:txBody>
          <a:bodyPr wrap="square" rtlCol="0">
            <a:spAutoFit/>
          </a:bodyPr>
          <a:lstStyle/>
          <a:p>
            <a:r>
              <a:rPr lang="en-US" sz="2000" b="1" dirty="0"/>
              <a:t>6 Teams will be chosen for Round 3</a:t>
            </a:r>
          </a:p>
        </p:txBody>
      </p:sp>
    </p:spTree>
    <p:extLst>
      <p:ext uri="{BB962C8B-B14F-4D97-AF65-F5344CB8AC3E}">
        <p14:creationId xmlns:p14="http://schemas.microsoft.com/office/powerpoint/2010/main" val="28449458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p>
        </p:txBody>
      </p:sp>
      <p:graphicFrame>
        <p:nvGraphicFramePr>
          <p:cNvPr id="3" name="Diagram 2"/>
          <p:cNvGraphicFramePr/>
          <p:nvPr/>
        </p:nvGraphicFramePr>
        <p:xfrm>
          <a:off x="1588294" y="1161257"/>
          <a:ext cx="6096000" cy="3153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4087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A6A91-99FD-4A0C-9C92-398A7B1E6900}"/>
              </a:ext>
            </a:extLst>
          </p:cNvPr>
          <p:cNvPicPr>
            <a:picLocks noChangeAspect="1"/>
          </p:cNvPicPr>
          <p:nvPr/>
        </p:nvPicPr>
        <p:blipFill rotWithShape="1">
          <a:blip r:embed="rId2"/>
          <a:srcRect t="14712" b="26590"/>
          <a:stretch/>
        </p:blipFill>
        <p:spPr>
          <a:xfrm>
            <a:off x="57150" y="289560"/>
            <a:ext cx="9029700" cy="3954780"/>
          </a:xfrm>
          <a:prstGeom prst="rect">
            <a:avLst/>
          </a:prstGeom>
        </p:spPr>
      </p:pic>
    </p:spTree>
    <p:extLst>
      <p:ext uri="{BB962C8B-B14F-4D97-AF65-F5344CB8AC3E}">
        <p14:creationId xmlns:p14="http://schemas.microsoft.com/office/powerpoint/2010/main" val="29304552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488" y="130147"/>
            <a:ext cx="7891272" cy="457200"/>
          </a:xfrm>
        </p:spPr>
        <p:txBody>
          <a:bodyPr/>
          <a:lstStyle/>
          <a:p>
            <a:r>
              <a:rPr lang="en-US" dirty="0"/>
              <a:t>Approach Note :  Important for Round 2</a:t>
            </a:r>
          </a:p>
        </p:txBody>
      </p:sp>
      <p:sp>
        <p:nvSpPr>
          <p:cNvPr id="3" name="Rectangle 2"/>
          <p:cNvSpPr/>
          <p:nvPr/>
        </p:nvSpPr>
        <p:spPr>
          <a:xfrm>
            <a:off x="857250" y="963323"/>
            <a:ext cx="5257800" cy="3013133"/>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Problem definition </a:t>
            </a:r>
            <a:r>
              <a:rPr lang="en-US" sz="2000" dirty="0">
                <a:latin typeface="Calibri" panose="020F0502020204030204" pitchFamily="34" charset="0"/>
                <a:ea typeface="Calibri" panose="020F0502020204030204" pitchFamily="34" charset="0"/>
                <a:cs typeface="Times New Roman" panose="02020603050405020304" pitchFamily="18" charset="0"/>
              </a:rPr>
              <a:t>/ Analytics Objective</a:t>
            </a: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Approach</a:t>
            </a:r>
            <a:r>
              <a:rPr lang="en-US" sz="20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Data Exploration</a:t>
            </a:r>
            <a:r>
              <a:rPr lang="en-US" sz="2000" dirty="0">
                <a:latin typeface="Calibri" panose="020F0502020204030204" pitchFamily="34" charset="0"/>
                <a:ea typeface="Calibri" panose="020F0502020204030204" pitchFamily="34" charset="0"/>
                <a:cs typeface="Times New Roman" panose="02020603050405020304" pitchFamily="18" charset="0"/>
              </a:rPr>
              <a:t>: data derivation,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data modification, Data Deduction, reductions</a:t>
            </a: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Data Analysis:</a:t>
            </a: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Results and Conclusions:</a:t>
            </a:r>
          </a:p>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Implications:</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315074" y="631693"/>
            <a:ext cx="2371725" cy="4524315"/>
          </a:xfrm>
          <a:prstGeom prst="rect">
            <a:avLst/>
          </a:prstGeom>
          <a:noFill/>
        </p:spPr>
        <p:txBody>
          <a:bodyPr wrap="square" rtlCol="0">
            <a:spAutoFit/>
          </a:bodyPr>
          <a:lstStyle/>
          <a:p>
            <a:r>
              <a:rPr lang="en-US" b="1" i="1" dirty="0"/>
              <a:t>Word Format </a:t>
            </a:r>
          </a:p>
          <a:p>
            <a:endParaRPr lang="en-US" b="1" i="1" dirty="0"/>
          </a:p>
          <a:p>
            <a:r>
              <a:rPr lang="en-US" b="1" i="1" dirty="0"/>
              <a:t>15 – 25 pages </a:t>
            </a:r>
            <a:r>
              <a:rPr lang="en-US" b="1" i="1" dirty="0">
                <a:solidFill>
                  <a:schemeClr val="accent6">
                    <a:lumMod val="75000"/>
                  </a:schemeClr>
                </a:solidFill>
              </a:rPr>
              <a:t>excluding Appendix</a:t>
            </a:r>
          </a:p>
          <a:p>
            <a:endParaRPr lang="en-US" b="1" i="1" dirty="0"/>
          </a:p>
          <a:p>
            <a:r>
              <a:rPr lang="en-US" b="1" i="1" dirty="0"/>
              <a:t>Time Roman , 12 , single spacing preferred</a:t>
            </a:r>
          </a:p>
          <a:p>
            <a:endParaRPr lang="en-US" b="1" i="1" dirty="0"/>
          </a:p>
          <a:p>
            <a:r>
              <a:rPr lang="en-US" b="1" i="1" dirty="0"/>
              <a:t>May include Appendix SEPARAETLY, which may have :</a:t>
            </a:r>
          </a:p>
          <a:p>
            <a:endParaRPr lang="en-US" b="1" i="1" dirty="0"/>
          </a:p>
          <a:p>
            <a:r>
              <a:rPr lang="en-US" b="1" i="1" dirty="0"/>
              <a:t>Tables, Graphs , Codes, Software screenshots, Equations etc. and any other info </a:t>
            </a:r>
          </a:p>
        </p:txBody>
      </p:sp>
    </p:spTree>
    <p:extLst>
      <p:ext uri="{BB962C8B-B14F-4D97-AF65-F5344CB8AC3E}">
        <p14:creationId xmlns:p14="http://schemas.microsoft.com/office/powerpoint/2010/main" val="35406126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Note : Round 2 Considerations</a:t>
            </a:r>
            <a:br>
              <a:rPr lang="en-US" dirty="0"/>
            </a:br>
            <a:r>
              <a:rPr lang="en-US" dirty="0"/>
              <a:t>Total – 100 Marks</a:t>
            </a:r>
          </a:p>
        </p:txBody>
      </p:sp>
      <p:graphicFrame>
        <p:nvGraphicFramePr>
          <p:cNvPr id="3" name="Table 2"/>
          <p:cNvGraphicFramePr>
            <a:graphicFrameLocks noGrp="1"/>
          </p:cNvGraphicFramePr>
          <p:nvPr>
            <p:extLst>
              <p:ext uri="{D42A27DB-BD31-4B8C-83A1-F6EECF244321}">
                <p14:modId xmlns:p14="http://schemas.microsoft.com/office/powerpoint/2010/main" val="2688128964"/>
              </p:ext>
            </p:extLst>
          </p:nvPr>
        </p:nvGraphicFramePr>
        <p:xfrm>
          <a:off x="769144" y="1036319"/>
          <a:ext cx="7391400" cy="3473450"/>
        </p:xfrm>
        <a:graphic>
          <a:graphicData uri="http://schemas.openxmlformats.org/drawingml/2006/table">
            <a:tbl>
              <a:tblPr/>
              <a:tblGrid>
                <a:gridCol w="2388394">
                  <a:extLst>
                    <a:ext uri="{9D8B030D-6E8A-4147-A177-3AD203B41FA5}">
                      <a16:colId xmlns:a16="http://schemas.microsoft.com/office/drawing/2014/main" val="20000"/>
                    </a:ext>
                  </a:extLst>
                </a:gridCol>
                <a:gridCol w="757237">
                  <a:extLst>
                    <a:ext uri="{9D8B030D-6E8A-4147-A177-3AD203B41FA5}">
                      <a16:colId xmlns:a16="http://schemas.microsoft.com/office/drawing/2014/main" val="20001"/>
                    </a:ext>
                  </a:extLst>
                </a:gridCol>
                <a:gridCol w="4245769">
                  <a:extLst>
                    <a:ext uri="{9D8B030D-6E8A-4147-A177-3AD203B41FA5}">
                      <a16:colId xmlns:a16="http://schemas.microsoft.com/office/drawing/2014/main" val="20002"/>
                    </a:ext>
                  </a:extLst>
                </a:gridCol>
              </a:tblGrid>
              <a:tr h="184150">
                <a:tc>
                  <a:txBody>
                    <a:bodyPr/>
                    <a:lstStyle/>
                    <a:p>
                      <a:pPr algn="l" fontAlgn="b"/>
                      <a:r>
                        <a:rPr lang="en-US" sz="1400" b="1" i="0" u="none" strike="noStrike" dirty="0">
                          <a:solidFill>
                            <a:srgbClr val="000000"/>
                          </a:solidFill>
                          <a:effectLst/>
                          <a:latin typeface="Calibri" panose="020F0502020204030204" pitchFamily="34" charset="0"/>
                        </a:rPr>
                        <a:t>Main Headings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Marks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Key Considerations - A generic guideline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3700">
                <a:tc>
                  <a:txBody>
                    <a:bodyPr/>
                    <a:lstStyle/>
                    <a:p>
                      <a:pPr algn="l" rtl="0" fontAlgn="ctr"/>
                      <a:r>
                        <a:rPr lang="en-US" sz="1400" b="1" i="0" u="none" strike="noStrike" dirty="0">
                          <a:solidFill>
                            <a:srgbClr val="000000"/>
                          </a:solidFill>
                          <a:effectLst/>
                          <a:latin typeface="Calibri" panose="020F0502020204030204" pitchFamily="34" charset="0"/>
                        </a:rPr>
                        <a:t>Problem definition or Analytics Objective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 Problem Identification Skills &amp; Scope,Depth &amp; Coverage of Identified Problem</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6850">
                <a:tc>
                  <a:txBody>
                    <a:bodyPr/>
                    <a:lstStyle/>
                    <a:p>
                      <a:pPr algn="l" rtl="0" fontAlgn="ctr"/>
                      <a:r>
                        <a:rPr lang="en-US" sz="1400" b="1" i="0" u="none" strike="noStrike" dirty="0">
                          <a:solidFill>
                            <a:srgbClr val="000000"/>
                          </a:solidFill>
                          <a:effectLst/>
                          <a:latin typeface="Calibri" panose="020F0502020204030204" pitchFamily="34" charset="0"/>
                        </a:rPr>
                        <a:t>Approach</a:t>
                      </a:r>
                      <a:r>
                        <a:rPr lang="en-US" sz="1400" b="1" i="0" u="none" strike="noStrike" baseline="0" dirty="0">
                          <a:solidFill>
                            <a:srgbClr val="000000"/>
                          </a:solidFill>
                          <a:effectLst/>
                          <a:latin typeface="Calibri" panose="020F0502020204030204" pitchFamily="34" charset="0"/>
                        </a:rPr>
                        <a:t> Description</a:t>
                      </a:r>
                      <a:endParaRPr lang="en-US" sz="14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Describe the overall flow , motivations and reasons to adopt the approach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04850">
                <a:tc>
                  <a:txBody>
                    <a:bodyPr/>
                    <a:lstStyle/>
                    <a:p>
                      <a:pPr algn="l" rtl="0" fontAlgn="ctr"/>
                      <a:r>
                        <a:rPr lang="en-US" sz="1400" b="1" i="0" u="none" strike="noStrike" dirty="0">
                          <a:solidFill>
                            <a:srgbClr val="000000"/>
                          </a:solidFill>
                          <a:effectLst/>
                          <a:latin typeface="Calibri" panose="020F0502020204030204" pitchFamily="34" charset="0"/>
                        </a:rPr>
                        <a:t>Data Exploration: (Data Manipulation, Data Derivation, Consolidation, Preparation etc.)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Skills to identify data issues , approach to solve issues , consoidate information out of data, exploratory skills and data prepration strategies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3250">
                <a:tc>
                  <a:txBody>
                    <a:bodyPr/>
                    <a:lstStyle/>
                    <a:p>
                      <a:pPr algn="l" rtl="0" fontAlgn="ctr"/>
                      <a:r>
                        <a:rPr lang="en-US" sz="1400" b="1" i="0" u="none" strike="noStrike" dirty="0">
                          <a:solidFill>
                            <a:srgbClr val="000000"/>
                          </a:solidFill>
                          <a:effectLst/>
                          <a:latin typeface="Calibri" panose="020F0502020204030204" pitchFamily="34" charset="0"/>
                        </a:rPr>
                        <a:t>Data Analysis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Skills to </a:t>
                      </a:r>
                      <a:r>
                        <a:rPr lang="en-US" sz="1400" b="0" i="0" u="none" strike="noStrike" dirty="0" err="1">
                          <a:solidFill>
                            <a:srgbClr val="000000"/>
                          </a:solidFill>
                          <a:effectLst/>
                          <a:latin typeface="Calibri" panose="020F0502020204030204" pitchFamily="34" charset="0"/>
                        </a:rPr>
                        <a:t>analyse</a:t>
                      </a:r>
                      <a:r>
                        <a:rPr lang="en-US" sz="1400" b="0" i="0" u="none" strike="noStrike" dirty="0">
                          <a:solidFill>
                            <a:srgbClr val="000000"/>
                          </a:solidFill>
                          <a:effectLst/>
                          <a:latin typeface="Calibri" panose="020F0502020204030204" pitchFamily="34" charset="0"/>
                        </a:rPr>
                        <a:t> the data , statistical / non statistical  skills, descriptive /prescriptive analytical skills, Overall Approach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84200">
                <a:tc>
                  <a:txBody>
                    <a:bodyPr/>
                    <a:lstStyle/>
                    <a:p>
                      <a:pPr algn="l" rtl="0" fontAlgn="ctr"/>
                      <a:r>
                        <a:rPr lang="en-US" sz="1400" b="1" i="0" u="none" strike="noStrike">
                          <a:solidFill>
                            <a:srgbClr val="000000"/>
                          </a:solidFill>
                          <a:effectLst/>
                          <a:latin typeface="Calibri" panose="020F0502020204030204" pitchFamily="34" charset="0"/>
                        </a:rPr>
                        <a:t>Results and Conclusions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Ability to consolidate information from the previous data analysis , linkage to the problem statement and solution description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5600">
                <a:tc>
                  <a:txBody>
                    <a:bodyPr/>
                    <a:lstStyle/>
                    <a:p>
                      <a:pPr algn="l" rtl="0" fontAlgn="ctr"/>
                      <a:r>
                        <a:rPr lang="en-US" sz="1400" b="1" i="0" u="none" strike="noStrike" dirty="0">
                          <a:solidFill>
                            <a:srgbClr val="000000"/>
                          </a:solidFill>
                          <a:effectLst/>
                          <a:latin typeface="Calibri" panose="020F0502020204030204" pitchFamily="34" charset="0"/>
                        </a:rPr>
                        <a:t>Implications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implications of the finding to the relevant stakeholders in society or stakeholders concerned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19840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 Round 3 </a:t>
            </a:r>
          </a:p>
        </p:txBody>
      </p:sp>
      <p:sp>
        <p:nvSpPr>
          <p:cNvPr id="3" name="Rectangle 2"/>
          <p:cNvSpPr/>
          <p:nvPr/>
        </p:nvSpPr>
        <p:spPr>
          <a:xfrm>
            <a:off x="1121569" y="1748448"/>
            <a:ext cx="7129461" cy="2308324"/>
          </a:xfrm>
          <a:prstGeom prst="rect">
            <a:avLst/>
          </a:prstGeom>
        </p:spPr>
        <p:txBody>
          <a:bodyPr wrap="square">
            <a:spAutoFit/>
          </a:bodyPr>
          <a:lstStyle/>
          <a:p>
            <a:pPr marL="342900" lvl="0" indent="-342900" algn="just">
              <a:buFont typeface="+mj-lt"/>
              <a:buAutoNum type="arabicPeriod"/>
            </a:pPr>
            <a:r>
              <a:rPr lang="en-US" sz="2400" dirty="0"/>
              <a:t>Presentation and communication skills</a:t>
            </a:r>
          </a:p>
          <a:p>
            <a:pPr marL="342900" indent="-342900" algn="just">
              <a:buFont typeface="+mj-lt"/>
              <a:buAutoNum type="arabicPeriod"/>
            </a:pPr>
            <a:r>
              <a:rPr lang="en-US" sz="2400" dirty="0"/>
              <a:t>Usage of graphics , </a:t>
            </a:r>
          </a:p>
          <a:p>
            <a:pPr marL="342900" lvl="0" indent="-342900" algn="just">
              <a:buFont typeface="+mj-lt"/>
              <a:buAutoNum type="arabicPeriod"/>
            </a:pPr>
            <a:r>
              <a:rPr lang="en-US" sz="2400" dirty="0"/>
              <a:t>Slide Management </a:t>
            </a:r>
          </a:p>
          <a:p>
            <a:pPr marL="342900" lvl="0" indent="-342900" algn="just">
              <a:buFont typeface="+mj-lt"/>
              <a:buAutoNum type="arabicPeriod"/>
            </a:pPr>
            <a:r>
              <a:rPr lang="en-US" sz="2400" dirty="0"/>
              <a:t>Overall Presentation Storyline </a:t>
            </a:r>
          </a:p>
          <a:p>
            <a:pPr marL="342900" lvl="0" indent="-342900" algn="just">
              <a:buFont typeface="+mj-lt"/>
              <a:buAutoNum type="arabicPeriod"/>
            </a:pPr>
            <a:r>
              <a:rPr lang="en-US" sz="2400" dirty="0"/>
              <a:t>Concluding slides </a:t>
            </a:r>
          </a:p>
          <a:p>
            <a:pPr marL="342900" lvl="0" indent="-342900" algn="just">
              <a:buFont typeface="+mj-lt"/>
              <a:buAutoNum type="arabicPeriod"/>
            </a:pPr>
            <a:r>
              <a:rPr lang="en-US" sz="2400" dirty="0">
                <a:latin typeface="Calibri" panose="020F0502020204030204" pitchFamily="34" charset="0"/>
                <a:ea typeface="Calibri" panose="020F0502020204030204" pitchFamily="34" charset="0"/>
              </a:rPr>
              <a:t>Q &amp; A by Jury</a:t>
            </a:r>
            <a:endParaRPr lang="en-US" sz="2400" dirty="0"/>
          </a:p>
        </p:txBody>
      </p:sp>
      <p:sp>
        <p:nvSpPr>
          <p:cNvPr id="4" name="TextBox 3"/>
          <p:cNvSpPr txBox="1"/>
          <p:nvPr/>
        </p:nvSpPr>
        <p:spPr>
          <a:xfrm>
            <a:off x="840546" y="4279099"/>
            <a:ext cx="5014913" cy="646331"/>
          </a:xfrm>
          <a:prstGeom prst="rect">
            <a:avLst/>
          </a:prstGeom>
          <a:noFill/>
        </p:spPr>
        <p:txBody>
          <a:bodyPr wrap="square" rtlCol="0">
            <a:spAutoFit/>
          </a:bodyPr>
          <a:lstStyle/>
          <a:p>
            <a:r>
              <a:rPr lang="en-US" dirty="0"/>
              <a:t>Duration (generally 12 minutes , followed by Q&amp;A), Flow &amp; Sequence shall be notified later</a:t>
            </a:r>
          </a:p>
        </p:txBody>
      </p:sp>
      <p:sp>
        <p:nvSpPr>
          <p:cNvPr id="5" name="TextBox 4"/>
          <p:cNvSpPr txBox="1"/>
          <p:nvPr/>
        </p:nvSpPr>
        <p:spPr>
          <a:xfrm>
            <a:off x="626364" y="1021556"/>
            <a:ext cx="3674174" cy="369332"/>
          </a:xfrm>
          <a:prstGeom prst="rect">
            <a:avLst/>
          </a:prstGeom>
          <a:noFill/>
        </p:spPr>
        <p:txBody>
          <a:bodyPr wrap="square" rtlCol="0">
            <a:spAutoFit/>
          </a:bodyPr>
          <a:lstStyle/>
          <a:p>
            <a:r>
              <a:rPr lang="en-US" b="1" dirty="0"/>
              <a:t>For the 10 Teams chosen in Round 2</a:t>
            </a:r>
          </a:p>
        </p:txBody>
      </p:sp>
      <p:sp>
        <p:nvSpPr>
          <p:cNvPr id="7" name="TextBox 6"/>
          <p:cNvSpPr txBox="1"/>
          <p:nvPr/>
        </p:nvSpPr>
        <p:spPr>
          <a:xfrm>
            <a:off x="6615111" y="649224"/>
            <a:ext cx="2371725" cy="4247317"/>
          </a:xfrm>
          <a:prstGeom prst="rect">
            <a:avLst/>
          </a:prstGeom>
          <a:noFill/>
        </p:spPr>
        <p:txBody>
          <a:bodyPr wrap="square" rtlCol="0">
            <a:spAutoFit/>
          </a:bodyPr>
          <a:lstStyle/>
          <a:p>
            <a:r>
              <a:rPr lang="en-US" b="1" i="1" dirty="0"/>
              <a:t>Power Point Format</a:t>
            </a:r>
          </a:p>
          <a:p>
            <a:endParaRPr lang="en-US" b="1" i="1" dirty="0"/>
          </a:p>
          <a:p>
            <a:r>
              <a:rPr lang="en-US" b="1" i="1" dirty="0"/>
              <a:t>15 – 25 Slides </a:t>
            </a:r>
          </a:p>
          <a:p>
            <a:endParaRPr lang="en-US" b="1" i="1" dirty="0"/>
          </a:p>
          <a:p>
            <a:r>
              <a:rPr lang="en-US" b="1" i="1" dirty="0"/>
              <a:t>Decide your own template, format and design </a:t>
            </a:r>
          </a:p>
          <a:p>
            <a:endParaRPr lang="en-US" b="1" i="1" dirty="0"/>
          </a:p>
          <a:p>
            <a:r>
              <a:rPr lang="en-US" b="1" i="1" dirty="0"/>
              <a:t>Ten minutes to present max</a:t>
            </a:r>
          </a:p>
          <a:p>
            <a:endParaRPr lang="en-US" b="1" i="1" dirty="0"/>
          </a:p>
          <a:p>
            <a:r>
              <a:rPr lang="en-US" b="1" i="1" dirty="0"/>
              <a:t>3-5 mins for Jury Q &amp; A</a:t>
            </a:r>
          </a:p>
          <a:p>
            <a:endParaRPr lang="en-US" b="1" i="1" dirty="0"/>
          </a:p>
          <a:p>
            <a:r>
              <a:rPr lang="en-US" b="1" i="1" dirty="0"/>
              <a:t>May include VA based Graphics</a:t>
            </a:r>
          </a:p>
        </p:txBody>
      </p:sp>
    </p:spTree>
    <p:extLst>
      <p:ext uri="{BB962C8B-B14F-4D97-AF65-F5344CB8AC3E}">
        <p14:creationId xmlns:p14="http://schemas.microsoft.com/office/powerpoint/2010/main" val="38117771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170043963"/>
              </p:ext>
            </p:extLst>
          </p:nvPr>
        </p:nvGraphicFramePr>
        <p:xfrm>
          <a:off x="952500" y="1000125"/>
          <a:ext cx="7239000" cy="2839561"/>
        </p:xfrm>
        <a:graphic>
          <a:graphicData uri="http://schemas.openxmlformats.org/drawingml/2006/table">
            <a:tbl>
              <a:tblPr/>
              <a:tblGrid>
                <a:gridCol w="2984500">
                  <a:extLst>
                    <a:ext uri="{9D8B030D-6E8A-4147-A177-3AD203B41FA5}">
                      <a16:colId xmlns:a16="http://schemas.microsoft.com/office/drawing/2014/main" val="20000"/>
                    </a:ext>
                  </a:extLst>
                </a:gridCol>
                <a:gridCol w="7493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241141">
                <a:tc>
                  <a:txBody>
                    <a:bodyPr/>
                    <a:lstStyle/>
                    <a:p>
                      <a:pPr algn="l" fontAlgn="b"/>
                      <a:r>
                        <a:rPr lang="en-US" sz="1400" b="1" i="0" u="none" strike="noStrike" dirty="0">
                          <a:solidFill>
                            <a:srgbClr val="000000"/>
                          </a:solidFill>
                          <a:effectLst/>
                          <a:latin typeface="Calibri" panose="020F0502020204030204" pitchFamily="34" charset="0"/>
                        </a:rPr>
                        <a:t>Main Headings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Marks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Genric Considerations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830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Presentation and communication skills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confidence , language &amp; connect with the audience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830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Usage of graphics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Usage of graphs , visuals etc. to prove or disapporve a point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830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Slide Management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Slide sequencing , information distribution , time distribution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830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Overall Presentation Storyline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Ability to create a logical connect from statement to the conclusion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415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Concluding slides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Concluding remarks , emphatic and definitive comments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4150">
                <a:tc>
                  <a:txBody>
                    <a:bodyPr/>
                    <a:lstStyle/>
                    <a:p>
                      <a:pPr algn="l" fontAlgn="b">
                        <a:buClr>
                          <a:srgbClr val="000000"/>
                        </a:buClr>
                        <a:buSzPts val="1100"/>
                        <a:buFont typeface="Calibri" panose="020F0502020204030204" pitchFamily="34" charset="0"/>
                        <a:buNone/>
                      </a:pPr>
                      <a:r>
                        <a:rPr lang="en-US" sz="1400" b="0" i="0" u="none" strike="noStrike" dirty="0">
                          <a:solidFill>
                            <a:srgbClr val="000000"/>
                          </a:solidFill>
                          <a:effectLst/>
                          <a:latin typeface="Calibri" panose="020F0502020204030204" pitchFamily="34" charset="0"/>
                        </a:rPr>
                        <a:t>Q &amp; A by Jury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Ability to handle questions , alertness &amp; assertiveness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itle 1"/>
          <p:cNvSpPr>
            <a:spLocks noGrp="1"/>
          </p:cNvSpPr>
          <p:nvPr>
            <p:ph type="title"/>
          </p:nvPr>
        </p:nvSpPr>
        <p:spPr/>
        <p:txBody>
          <a:bodyPr/>
          <a:lstStyle/>
          <a:p>
            <a:r>
              <a:rPr lang="en-US" dirty="0"/>
              <a:t>Round – 3,  Presentation – 100 marks</a:t>
            </a:r>
          </a:p>
        </p:txBody>
      </p:sp>
    </p:spTree>
    <p:extLst>
      <p:ext uri="{BB962C8B-B14F-4D97-AF65-F5344CB8AC3E}">
        <p14:creationId xmlns:p14="http://schemas.microsoft.com/office/powerpoint/2010/main" val="15375357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5" y="681756"/>
            <a:ext cx="7891272" cy="457200"/>
          </a:xfrm>
          <a:solidFill>
            <a:schemeClr val="accent3"/>
          </a:solidFill>
        </p:spPr>
        <p:txBody>
          <a:bodyPr/>
          <a:lstStyle/>
          <a:p>
            <a:r>
              <a:rPr lang="en-US" dirty="0">
                <a:solidFill>
                  <a:schemeClr val="bg1"/>
                </a:solidFill>
              </a:rPr>
              <a:t>Who is the Winner ?</a:t>
            </a:r>
          </a:p>
        </p:txBody>
      </p:sp>
      <p:sp>
        <p:nvSpPr>
          <p:cNvPr id="3" name="TextBox 2"/>
          <p:cNvSpPr txBox="1"/>
          <p:nvPr/>
        </p:nvSpPr>
        <p:spPr>
          <a:xfrm>
            <a:off x="495735" y="2231703"/>
            <a:ext cx="8310273" cy="461665"/>
          </a:xfrm>
          <a:prstGeom prst="rect">
            <a:avLst/>
          </a:prstGeom>
          <a:solidFill>
            <a:schemeClr val="tx2"/>
          </a:solidFill>
        </p:spPr>
        <p:txBody>
          <a:bodyPr wrap="square" rtlCol="0">
            <a:spAutoFit/>
          </a:bodyPr>
          <a:lstStyle/>
          <a:p>
            <a:pPr algn="ctr"/>
            <a:r>
              <a:rPr lang="en-US" sz="2400" b="1" dirty="0">
                <a:ln>
                  <a:solidFill>
                    <a:schemeClr val="tx1"/>
                  </a:solidFill>
                </a:ln>
                <a:solidFill>
                  <a:schemeClr val="bg1"/>
                </a:solidFill>
              </a:rPr>
              <a:t>Round 2 Marks (70 %) + Round 3 Marks (30 %) =  Total (Top Teams )</a:t>
            </a:r>
          </a:p>
        </p:txBody>
      </p:sp>
      <p:sp>
        <p:nvSpPr>
          <p:cNvPr id="6" name="Rounded Rectangle 5"/>
          <p:cNvSpPr/>
          <p:nvPr/>
        </p:nvSpPr>
        <p:spPr>
          <a:xfrm>
            <a:off x="2750075" y="3506346"/>
            <a:ext cx="3953233" cy="118253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i="1" dirty="0">
                <a:solidFill>
                  <a:schemeClr val="bg1"/>
                </a:solidFill>
              </a:rPr>
              <a:t>Jury Decision is Final and Irrevocable </a:t>
            </a:r>
          </a:p>
        </p:txBody>
      </p:sp>
    </p:spTree>
    <p:extLst>
      <p:ext uri="{BB962C8B-B14F-4D97-AF65-F5344CB8AC3E}">
        <p14:creationId xmlns:p14="http://schemas.microsoft.com/office/powerpoint/2010/main" val="40632932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3E35-0DA2-4B1F-A503-7F6C40C07248}"/>
              </a:ext>
            </a:extLst>
          </p:cNvPr>
          <p:cNvSpPr>
            <a:spLocks noGrp="1"/>
          </p:cNvSpPr>
          <p:nvPr>
            <p:ph type="title"/>
          </p:nvPr>
        </p:nvSpPr>
        <p:spPr/>
        <p:txBody>
          <a:bodyPr/>
          <a:lstStyle/>
          <a:p>
            <a:r>
              <a:rPr lang="en-US" dirty="0"/>
              <a:t>Upload Link</a:t>
            </a:r>
          </a:p>
        </p:txBody>
      </p:sp>
      <p:sp>
        <p:nvSpPr>
          <p:cNvPr id="6" name="Rectangle 5">
            <a:extLst>
              <a:ext uri="{FF2B5EF4-FFF2-40B4-BE49-F238E27FC236}">
                <a16:creationId xmlns:a16="http://schemas.microsoft.com/office/drawing/2014/main" id="{6A657D68-03E6-4130-8565-622D70C3C7CD}"/>
              </a:ext>
            </a:extLst>
          </p:cNvPr>
          <p:cNvSpPr/>
          <p:nvPr/>
        </p:nvSpPr>
        <p:spPr>
          <a:xfrm>
            <a:off x="1569029" y="2061984"/>
            <a:ext cx="6137258" cy="954107"/>
          </a:xfrm>
          <a:prstGeom prst="rect">
            <a:avLst/>
          </a:prstGeom>
        </p:spPr>
        <p:txBody>
          <a:bodyPr wrap="none">
            <a:spAutoFit/>
          </a:bodyPr>
          <a:lstStyle/>
          <a:p>
            <a:pPr algn="ctr"/>
            <a:r>
              <a:rPr lang="en-US" sz="2800" b="1" i="1" dirty="0"/>
              <a:t>Bitathon Team shall provide you with link !</a:t>
            </a:r>
          </a:p>
          <a:p>
            <a:pPr algn="ctr"/>
            <a:r>
              <a:rPr lang="en-US" sz="2800" b="1" i="1" dirty="0"/>
              <a:t>If not already !</a:t>
            </a:r>
          </a:p>
        </p:txBody>
      </p:sp>
    </p:spTree>
    <p:extLst>
      <p:ext uri="{BB962C8B-B14F-4D97-AF65-F5344CB8AC3E}">
        <p14:creationId xmlns:p14="http://schemas.microsoft.com/office/powerpoint/2010/main" val="2908979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64" y="213456"/>
            <a:ext cx="7891272" cy="457200"/>
          </a:xfrm>
        </p:spPr>
        <p:txBody>
          <a:bodyPr/>
          <a:lstStyle/>
          <a:p>
            <a:r>
              <a:rPr lang="en-US" dirty="0"/>
              <a:t>Agenda </a:t>
            </a:r>
          </a:p>
        </p:txBody>
      </p:sp>
      <p:graphicFrame>
        <p:nvGraphicFramePr>
          <p:cNvPr id="3" name="Diagram 2"/>
          <p:cNvGraphicFramePr/>
          <p:nvPr>
            <p:extLst>
              <p:ext uri="{D42A27DB-BD31-4B8C-83A1-F6EECF244321}">
                <p14:modId xmlns:p14="http://schemas.microsoft.com/office/powerpoint/2010/main" val="907307584"/>
              </p:ext>
            </p:extLst>
          </p:nvPr>
        </p:nvGraphicFramePr>
        <p:xfrm>
          <a:off x="1524000" y="861220"/>
          <a:ext cx="6096000" cy="3153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7992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skill sets might be required ??</a:t>
            </a:r>
          </a:p>
        </p:txBody>
      </p:sp>
      <p:sp>
        <p:nvSpPr>
          <p:cNvPr id="3" name="Rectangle 2"/>
          <p:cNvSpPr/>
          <p:nvPr/>
        </p:nvSpPr>
        <p:spPr>
          <a:xfrm>
            <a:off x="890683" y="2182864"/>
            <a:ext cx="7196042" cy="2153731"/>
          </a:xfrm>
          <a:prstGeom prst="rect">
            <a:avLst/>
          </a:prstGeom>
        </p:spPr>
        <p:txBody>
          <a:bodyPr wrap="square">
            <a:spAutoFit/>
          </a:bodyPr>
          <a:lstStyle/>
          <a:p>
            <a:pPr algn="just">
              <a:lnSpc>
                <a:spcPct val="107000"/>
              </a:lnSpc>
            </a:pPr>
            <a:r>
              <a:rPr lang="en-US" dirty="0">
                <a:latin typeface="Calibri" panose="020F0502020204030204" pitchFamily="34" charset="0"/>
                <a:ea typeface="Calibri" panose="020F0502020204030204" pitchFamily="34" charset="0"/>
                <a:cs typeface="Times New Roman" panose="02020603050405020304" pitchFamily="18" charset="0"/>
              </a:rPr>
              <a:t>For preparation candidates are advised to build skills and awareness of following skills:</a:t>
            </a:r>
          </a:p>
          <a:p>
            <a:pPr algn="just">
              <a:lnSpc>
                <a:spcPct val="107000"/>
              </a:lnSpc>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SAS Studio Usage : SAS Data step programming including merge statements ,SAS Procs for modelling and Interpretation</a:t>
            </a:r>
          </a:p>
          <a:p>
            <a:pPr marL="342900" marR="0" lvl="0" indent="-342900" algn="just">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SAS Machine Learning using SAS Model Studio</a:t>
            </a:r>
          </a:p>
          <a:p>
            <a:pPr marL="342900" marR="0" lvl="0" indent="-342900" algn="just">
              <a:lnSpc>
                <a:spcPct val="107000"/>
              </a:lnSpc>
              <a:spcBef>
                <a:spcPts val="0"/>
              </a:spcBef>
              <a:spcAft>
                <a:spcPts val="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SAS Visual Analytics</a:t>
            </a:r>
            <a:endParaRPr lang="en-US" dirty="0"/>
          </a:p>
        </p:txBody>
      </p:sp>
      <p:pic>
        <p:nvPicPr>
          <p:cNvPr id="7" name="Picture 6"/>
          <p:cNvPicPr>
            <a:picLocks noChangeAspect="1"/>
          </p:cNvPicPr>
          <p:nvPr/>
        </p:nvPicPr>
        <p:blipFill>
          <a:blip r:embed="rId2"/>
          <a:stretch>
            <a:fillRect/>
          </a:stretch>
        </p:blipFill>
        <p:spPr>
          <a:xfrm>
            <a:off x="5991195" y="806904"/>
            <a:ext cx="2526441" cy="965537"/>
          </a:xfrm>
          <a:prstGeom prst="rect">
            <a:avLst/>
          </a:prstGeom>
        </p:spPr>
      </p:pic>
      <p:pic>
        <p:nvPicPr>
          <p:cNvPr id="8" name="Picture 7">
            <a:extLst>
              <a:ext uri="{FF2B5EF4-FFF2-40B4-BE49-F238E27FC236}">
                <a16:creationId xmlns:a16="http://schemas.microsoft.com/office/drawing/2014/main" id="{A2B5EAFB-8444-4DF2-977C-E6067C08A16D}"/>
              </a:ext>
            </a:extLst>
          </p:cNvPr>
          <p:cNvPicPr>
            <a:picLocks noChangeAspect="1"/>
          </p:cNvPicPr>
          <p:nvPr/>
        </p:nvPicPr>
        <p:blipFill>
          <a:blip r:embed="rId3"/>
          <a:stretch>
            <a:fillRect/>
          </a:stretch>
        </p:blipFill>
        <p:spPr>
          <a:xfrm>
            <a:off x="453390" y="806904"/>
            <a:ext cx="1901190" cy="1064666"/>
          </a:xfrm>
          <a:prstGeom prst="rect">
            <a:avLst/>
          </a:prstGeom>
        </p:spPr>
      </p:pic>
      <p:pic>
        <p:nvPicPr>
          <p:cNvPr id="9" name="Picture 8">
            <a:extLst>
              <a:ext uri="{FF2B5EF4-FFF2-40B4-BE49-F238E27FC236}">
                <a16:creationId xmlns:a16="http://schemas.microsoft.com/office/drawing/2014/main" id="{8B0815E8-3553-4296-97ED-61BA25D43873}"/>
              </a:ext>
            </a:extLst>
          </p:cNvPr>
          <p:cNvPicPr>
            <a:picLocks noChangeAspect="1"/>
          </p:cNvPicPr>
          <p:nvPr/>
        </p:nvPicPr>
        <p:blipFill>
          <a:blip r:embed="rId4"/>
          <a:stretch>
            <a:fillRect/>
          </a:stretch>
        </p:blipFill>
        <p:spPr>
          <a:xfrm>
            <a:off x="2972261" y="656332"/>
            <a:ext cx="2401253" cy="1266680"/>
          </a:xfrm>
          <a:prstGeom prst="rect">
            <a:avLst/>
          </a:prstGeom>
        </p:spPr>
      </p:pic>
      <p:pic>
        <p:nvPicPr>
          <p:cNvPr id="10" name="Picture 9">
            <a:extLst>
              <a:ext uri="{FF2B5EF4-FFF2-40B4-BE49-F238E27FC236}">
                <a16:creationId xmlns:a16="http://schemas.microsoft.com/office/drawing/2014/main" id="{43C56A92-642B-478C-A542-23A2796F03DE}"/>
              </a:ext>
            </a:extLst>
          </p:cNvPr>
          <p:cNvPicPr>
            <a:picLocks noChangeAspect="1"/>
          </p:cNvPicPr>
          <p:nvPr/>
        </p:nvPicPr>
        <p:blipFill>
          <a:blip r:embed="rId5"/>
          <a:stretch>
            <a:fillRect/>
          </a:stretch>
        </p:blipFill>
        <p:spPr>
          <a:xfrm>
            <a:off x="3972877" y="4198216"/>
            <a:ext cx="599123" cy="599123"/>
          </a:xfrm>
          <a:prstGeom prst="rect">
            <a:avLst/>
          </a:prstGeom>
        </p:spPr>
      </p:pic>
      <p:pic>
        <p:nvPicPr>
          <p:cNvPr id="11" name="Picture 10">
            <a:extLst>
              <a:ext uri="{FF2B5EF4-FFF2-40B4-BE49-F238E27FC236}">
                <a16:creationId xmlns:a16="http://schemas.microsoft.com/office/drawing/2014/main" id="{14098FBD-F950-4BDB-AC2C-AE7442CA680A}"/>
              </a:ext>
            </a:extLst>
          </p:cNvPr>
          <p:cNvPicPr>
            <a:picLocks noChangeAspect="1"/>
          </p:cNvPicPr>
          <p:nvPr/>
        </p:nvPicPr>
        <p:blipFill>
          <a:blip r:embed="rId6"/>
          <a:stretch>
            <a:fillRect/>
          </a:stretch>
        </p:blipFill>
        <p:spPr>
          <a:xfrm>
            <a:off x="5620009" y="4101665"/>
            <a:ext cx="2816052" cy="792223"/>
          </a:xfrm>
          <a:prstGeom prst="rect">
            <a:avLst/>
          </a:prstGeom>
        </p:spPr>
      </p:pic>
    </p:spTree>
    <p:extLst>
      <p:ext uri="{BB962C8B-B14F-4D97-AF65-F5344CB8AC3E}">
        <p14:creationId xmlns:p14="http://schemas.microsoft.com/office/powerpoint/2010/main" val="2467213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Studio</a:t>
            </a:r>
          </a:p>
        </p:txBody>
      </p:sp>
      <p:sp>
        <p:nvSpPr>
          <p:cNvPr id="4" name="Rectangle 3"/>
          <p:cNvSpPr/>
          <p:nvPr/>
        </p:nvSpPr>
        <p:spPr>
          <a:xfrm>
            <a:off x="2971800" y="1041976"/>
            <a:ext cx="6000750" cy="2031325"/>
          </a:xfrm>
          <a:prstGeom prst="rect">
            <a:avLst/>
          </a:prstGeom>
        </p:spPr>
        <p:txBody>
          <a:bodyPr wrap="square">
            <a:spAutoFit/>
          </a:bodyPr>
          <a:lstStyle/>
          <a:p>
            <a:pPr algn="just"/>
            <a:r>
              <a:rPr lang="en-US" dirty="0">
                <a:solidFill>
                  <a:srgbClr val="333333"/>
                </a:solidFill>
                <a:latin typeface="avenir-light"/>
              </a:rPr>
              <a:t>It's the foundation for all SAS software. Along with an easy-to-learn, flexible programming language, you get a web-based programming interface; ready-to-use programs for data manipulation, information storage and retrieval, descriptive statistics and reporting; a centralized metadata repository; and a macro facility that reduces programming time and maintenance headaches.</a:t>
            </a:r>
            <a:endParaRPr lang="en-US" b="0" i="0" dirty="0">
              <a:solidFill>
                <a:srgbClr val="333333"/>
              </a:solidFill>
              <a:effectLst/>
              <a:latin typeface="avenir-light"/>
            </a:endParaRPr>
          </a:p>
        </p:txBody>
      </p:sp>
      <p:pic>
        <p:nvPicPr>
          <p:cNvPr id="6" name="Picture 5">
            <a:extLst>
              <a:ext uri="{FF2B5EF4-FFF2-40B4-BE49-F238E27FC236}">
                <a16:creationId xmlns:a16="http://schemas.microsoft.com/office/drawing/2014/main" id="{9E7B4590-C42D-43A4-AEE1-277CF32FE38F}"/>
              </a:ext>
            </a:extLst>
          </p:cNvPr>
          <p:cNvPicPr>
            <a:picLocks noChangeAspect="1"/>
          </p:cNvPicPr>
          <p:nvPr/>
        </p:nvPicPr>
        <p:blipFill>
          <a:blip r:embed="rId2"/>
          <a:stretch>
            <a:fillRect/>
          </a:stretch>
        </p:blipFill>
        <p:spPr>
          <a:xfrm>
            <a:off x="171450" y="1291203"/>
            <a:ext cx="2562225" cy="1790700"/>
          </a:xfrm>
          <a:prstGeom prst="rect">
            <a:avLst/>
          </a:prstGeom>
        </p:spPr>
      </p:pic>
      <p:sp>
        <p:nvSpPr>
          <p:cNvPr id="7" name="Rectangle 6">
            <a:extLst>
              <a:ext uri="{FF2B5EF4-FFF2-40B4-BE49-F238E27FC236}">
                <a16:creationId xmlns:a16="http://schemas.microsoft.com/office/drawing/2014/main" id="{AB860F07-B4C3-4F3D-B567-475E1980DF58}"/>
              </a:ext>
            </a:extLst>
          </p:cNvPr>
          <p:cNvSpPr/>
          <p:nvPr/>
        </p:nvSpPr>
        <p:spPr>
          <a:xfrm>
            <a:off x="998220" y="3879265"/>
            <a:ext cx="6263640" cy="646331"/>
          </a:xfrm>
          <a:prstGeom prst="rect">
            <a:avLst/>
          </a:prstGeom>
        </p:spPr>
        <p:txBody>
          <a:bodyPr wrap="square">
            <a:spAutoFit/>
          </a:bodyPr>
          <a:lstStyle/>
          <a:p>
            <a:r>
              <a:rPr lang="en-US" dirty="0">
                <a:hlinkClick r:id="rId3"/>
              </a:rPr>
              <a:t>https://video.sas.com/category/videos/sas-studio</a:t>
            </a:r>
            <a:endParaRPr lang="en-US" dirty="0"/>
          </a:p>
          <a:p>
            <a:endParaRPr lang="en-US" dirty="0"/>
          </a:p>
        </p:txBody>
      </p:sp>
    </p:spTree>
    <p:extLst>
      <p:ext uri="{BB962C8B-B14F-4D97-AF65-F5344CB8AC3E}">
        <p14:creationId xmlns:p14="http://schemas.microsoft.com/office/powerpoint/2010/main" val="18714080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Model Studio</a:t>
            </a:r>
          </a:p>
        </p:txBody>
      </p:sp>
      <p:sp>
        <p:nvSpPr>
          <p:cNvPr id="4" name="Rectangle 3"/>
          <p:cNvSpPr/>
          <p:nvPr/>
        </p:nvSpPr>
        <p:spPr>
          <a:xfrm>
            <a:off x="814388" y="4473597"/>
            <a:ext cx="6115050" cy="646331"/>
          </a:xfrm>
          <a:prstGeom prst="rect">
            <a:avLst/>
          </a:prstGeom>
        </p:spPr>
        <p:txBody>
          <a:bodyPr wrap="square">
            <a:spAutoFit/>
          </a:bodyPr>
          <a:lstStyle/>
          <a:p>
            <a:r>
              <a:rPr lang="en-US" dirty="0">
                <a:hlinkClick r:id="rId2"/>
              </a:rPr>
              <a:t>https://video.sas.com/category/videos/model-studio</a:t>
            </a:r>
            <a:endParaRPr lang="en-US" dirty="0"/>
          </a:p>
          <a:p>
            <a:endParaRPr lang="en-US" dirty="0"/>
          </a:p>
        </p:txBody>
      </p:sp>
      <p:sp>
        <p:nvSpPr>
          <p:cNvPr id="5" name="Rectangle 4"/>
          <p:cNvSpPr/>
          <p:nvPr/>
        </p:nvSpPr>
        <p:spPr>
          <a:xfrm>
            <a:off x="4114799" y="1323470"/>
            <a:ext cx="4972431" cy="1754326"/>
          </a:xfrm>
          <a:prstGeom prst="rect">
            <a:avLst/>
          </a:prstGeom>
        </p:spPr>
        <p:txBody>
          <a:bodyPr wrap="square">
            <a:spAutoFit/>
          </a:bodyPr>
          <a:lstStyle/>
          <a:p>
            <a:r>
              <a:rPr lang="en-US" dirty="0"/>
              <a:t>SAS Model Studio is a web-based platform includes a suite of integrated data mining tools to facilitate end-to-end data mining analysis. Model Studio can be used with SAS® Visual Data Mining and Machine Learning, SAS® Visual Forecasting, or SAS® Visual Text Analytics.</a:t>
            </a:r>
            <a:endParaRPr lang="en-US" b="0" i="0" dirty="0">
              <a:solidFill>
                <a:srgbClr val="333333"/>
              </a:solidFill>
              <a:effectLst/>
              <a:latin typeface="Arial" panose="020B0604020202020204" pitchFamily="34" charset="0"/>
            </a:endParaRPr>
          </a:p>
        </p:txBody>
      </p:sp>
      <p:pic>
        <p:nvPicPr>
          <p:cNvPr id="7" name="Picture 6">
            <a:extLst>
              <a:ext uri="{FF2B5EF4-FFF2-40B4-BE49-F238E27FC236}">
                <a16:creationId xmlns:a16="http://schemas.microsoft.com/office/drawing/2014/main" id="{45C1503D-CB33-4D22-9551-171B48D0BDA3}"/>
              </a:ext>
            </a:extLst>
          </p:cNvPr>
          <p:cNvPicPr>
            <a:picLocks noChangeAspect="1"/>
          </p:cNvPicPr>
          <p:nvPr/>
        </p:nvPicPr>
        <p:blipFill rotWithShape="1">
          <a:blip r:embed="rId3"/>
          <a:srcRect t="6153"/>
          <a:stretch/>
        </p:blipFill>
        <p:spPr>
          <a:xfrm>
            <a:off x="376237" y="1567118"/>
            <a:ext cx="3190875" cy="1510678"/>
          </a:xfrm>
          <a:prstGeom prst="rect">
            <a:avLst/>
          </a:prstGeom>
          <a:ln w="228600" cap="sq" cmpd="thickThin">
            <a:solidFill>
              <a:schemeClr val="tx2">
                <a:lumMod val="50000"/>
                <a:lumOff val="5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523693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86F9-AAAC-453F-8E10-1C77E266511C}"/>
              </a:ext>
            </a:extLst>
          </p:cNvPr>
          <p:cNvSpPr>
            <a:spLocks noGrp="1"/>
          </p:cNvSpPr>
          <p:nvPr>
            <p:ph type="title"/>
          </p:nvPr>
        </p:nvSpPr>
        <p:spPr/>
        <p:txBody>
          <a:bodyPr/>
          <a:lstStyle/>
          <a:p>
            <a:r>
              <a:rPr lang="en-US" dirty="0"/>
              <a:t>Important Contact</a:t>
            </a:r>
          </a:p>
        </p:txBody>
      </p:sp>
      <p:sp>
        <p:nvSpPr>
          <p:cNvPr id="3" name="Rectangle 2">
            <a:extLst>
              <a:ext uri="{FF2B5EF4-FFF2-40B4-BE49-F238E27FC236}">
                <a16:creationId xmlns:a16="http://schemas.microsoft.com/office/drawing/2014/main" id="{1B406D89-C2DE-4628-8C0C-03AEEDE77D77}"/>
              </a:ext>
            </a:extLst>
          </p:cNvPr>
          <p:cNvSpPr/>
          <p:nvPr/>
        </p:nvSpPr>
        <p:spPr>
          <a:xfrm>
            <a:off x="2019300" y="1648420"/>
            <a:ext cx="4572000" cy="954107"/>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Bitathon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bitathon@gim.ac.in</a:t>
            </a:r>
          </a:p>
        </p:txBody>
      </p:sp>
      <p:sp>
        <p:nvSpPr>
          <p:cNvPr id="4" name="Rectangle 3">
            <a:extLst>
              <a:ext uri="{FF2B5EF4-FFF2-40B4-BE49-F238E27FC236}">
                <a16:creationId xmlns:a16="http://schemas.microsoft.com/office/drawing/2014/main" id="{27F41264-026D-4FB9-BB3D-4094C6801109}"/>
              </a:ext>
            </a:extLst>
          </p:cNvPr>
          <p:cNvSpPr/>
          <p:nvPr/>
        </p:nvSpPr>
        <p:spPr>
          <a:xfrm>
            <a:off x="746760" y="3749725"/>
            <a:ext cx="83972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6264A7"/>
                </a:solidFill>
                <a:effectLst/>
                <a:latin typeface="Segoe UI" panose="020B0502040204020203" pitchFamily="34" charset="0"/>
                <a:hlinkClick r:id="rId2" tooltip="https://dare2compete.com/hackathon/bitathon-goa-institute-of-management-gim-goa-225597"/>
              </a:rPr>
              <a:t>https://dare2compete.com/hackathon/bitathon-goa-institute-of-management-gim-goa-225597</a:t>
            </a: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sp>
        <p:nvSpPr>
          <p:cNvPr id="6" name="TextBox 5">
            <a:extLst>
              <a:ext uri="{FF2B5EF4-FFF2-40B4-BE49-F238E27FC236}">
                <a16:creationId xmlns:a16="http://schemas.microsoft.com/office/drawing/2014/main" id="{F0534E1E-E3AA-45D1-B187-2DA9C2481F01}"/>
              </a:ext>
            </a:extLst>
          </p:cNvPr>
          <p:cNvSpPr txBox="1"/>
          <p:nvPr/>
        </p:nvSpPr>
        <p:spPr>
          <a:xfrm>
            <a:off x="1611630" y="2632740"/>
            <a:ext cx="6667500" cy="923330"/>
          </a:xfrm>
          <a:prstGeom prst="rect">
            <a:avLst/>
          </a:prstGeom>
          <a:noFill/>
        </p:spPr>
        <p:txBody>
          <a:bodyPr wrap="square">
            <a:spAutoFit/>
          </a:bodyPr>
          <a:lstStyle/>
          <a:p>
            <a:r>
              <a:rPr lang="en-US" dirty="0"/>
              <a:t>Contact for Bitathon: Nikhil </a:t>
            </a:r>
            <a:r>
              <a:rPr lang="en-US" dirty="0" err="1"/>
              <a:t>Tarala</a:t>
            </a:r>
            <a:r>
              <a:rPr lang="en-US" dirty="0"/>
              <a:t>: +91 90000 10598</a:t>
            </a:r>
          </a:p>
          <a:p>
            <a:r>
              <a:rPr lang="en-US" dirty="0"/>
              <a:t>                                      </a:t>
            </a:r>
            <a:r>
              <a:rPr lang="en-US" dirty="0" err="1"/>
              <a:t>Paulami</a:t>
            </a:r>
            <a:r>
              <a:rPr lang="en-US" dirty="0"/>
              <a:t> Sanyal :+91 88200 08402</a:t>
            </a:r>
          </a:p>
          <a:p>
            <a:endParaRPr lang="en-US" dirty="0"/>
          </a:p>
        </p:txBody>
      </p:sp>
    </p:spTree>
    <p:extLst>
      <p:ext uri="{BB962C8B-B14F-4D97-AF65-F5344CB8AC3E}">
        <p14:creationId xmlns:p14="http://schemas.microsoft.com/office/powerpoint/2010/main" val="34595941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SAS Visual Analytics</a:t>
            </a:r>
          </a:p>
        </p:txBody>
      </p:sp>
      <p:pic>
        <p:nvPicPr>
          <p:cNvPr id="3" name="Picture 2"/>
          <p:cNvPicPr>
            <a:picLocks noChangeAspect="1"/>
          </p:cNvPicPr>
          <p:nvPr/>
        </p:nvPicPr>
        <p:blipFill>
          <a:blip r:embed="rId2"/>
          <a:stretch>
            <a:fillRect/>
          </a:stretch>
        </p:blipFill>
        <p:spPr>
          <a:xfrm>
            <a:off x="626364" y="1094488"/>
            <a:ext cx="2530059" cy="993392"/>
          </a:xfrm>
          <a:prstGeom prst="rect">
            <a:avLst/>
          </a:prstGeom>
        </p:spPr>
      </p:pic>
      <p:sp>
        <p:nvSpPr>
          <p:cNvPr id="4" name="Rectangle 3"/>
          <p:cNvSpPr/>
          <p:nvPr/>
        </p:nvSpPr>
        <p:spPr>
          <a:xfrm>
            <a:off x="1328738" y="4277410"/>
            <a:ext cx="6286500" cy="646331"/>
          </a:xfrm>
          <a:prstGeom prst="rect">
            <a:avLst/>
          </a:prstGeom>
        </p:spPr>
        <p:txBody>
          <a:bodyPr wrap="square">
            <a:spAutoFit/>
          </a:bodyPr>
          <a:lstStyle/>
          <a:p>
            <a:r>
              <a:rPr lang="en-US" dirty="0">
                <a:hlinkClick r:id="rId3"/>
              </a:rPr>
              <a:t>https://video.sas.com/category/videos/sas-visual-analytics_</a:t>
            </a:r>
            <a:endParaRPr lang="en-US" dirty="0"/>
          </a:p>
          <a:p>
            <a:endParaRPr lang="en-US" dirty="0"/>
          </a:p>
        </p:txBody>
      </p:sp>
      <p:sp>
        <p:nvSpPr>
          <p:cNvPr id="5" name="Rectangle 4"/>
          <p:cNvSpPr/>
          <p:nvPr/>
        </p:nvSpPr>
        <p:spPr>
          <a:xfrm>
            <a:off x="3614738" y="1777299"/>
            <a:ext cx="5307806" cy="1754326"/>
          </a:xfrm>
          <a:prstGeom prst="rect">
            <a:avLst/>
          </a:prstGeom>
        </p:spPr>
        <p:txBody>
          <a:bodyPr wrap="square">
            <a:spAutoFit/>
          </a:bodyPr>
          <a:lstStyle/>
          <a:p>
            <a:r>
              <a:rPr lang="en-US" dirty="0">
                <a:solidFill>
                  <a:srgbClr val="333333"/>
                </a:solidFill>
                <a:latin typeface="avenir-light"/>
              </a:rPr>
              <a:t>Visually explore critical drivers for making better decisions. Find out why something happened. Examine all options and uncover opportunities hidden deep in your data. Automatically highlight key relationships, outliers, clusters and more, revealing vital insights that inspire action.</a:t>
            </a:r>
            <a:endParaRPr lang="en-US" dirty="0"/>
          </a:p>
        </p:txBody>
      </p:sp>
      <p:pic>
        <p:nvPicPr>
          <p:cNvPr id="6" name="Picture 5">
            <a:extLst>
              <a:ext uri="{FF2B5EF4-FFF2-40B4-BE49-F238E27FC236}">
                <a16:creationId xmlns:a16="http://schemas.microsoft.com/office/drawing/2014/main" id="{550F6619-F55B-4D38-AB44-AC2737E8EADB}"/>
              </a:ext>
            </a:extLst>
          </p:cNvPr>
          <p:cNvPicPr>
            <a:picLocks noChangeAspect="1"/>
          </p:cNvPicPr>
          <p:nvPr/>
        </p:nvPicPr>
        <p:blipFill>
          <a:blip r:embed="rId4"/>
          <a:stretch>
            <a:fillRect/>
          </a:stretch>
        </p:blipFill>
        <p:spPr>
          <a:xfrm>
            <a:off x="626364" y="2258312"/>
            <a:ext cx="2562225" cy="1790700"/>
          </a:xfrm>
          <a:prstGeom prst="rect">
            <a:avLst/>
          </a:prstGeom>
        </p:spPr>
      </p:pic>
    </p:spTree>
    <p:extLst>
      <p:ext uri="{BB962C8B-B14F-4D97-AF65-F5344CB8AC3E}">
        <p14:creationId xmlns:p14="http://schemas.microsoft.com/office/powerpoint/2010/main" val="2192019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&amp; Python</a:t>
            </a:r>
          </a:p>
        </p:txBody>
      </p:sp>
      <p:pic>
        <p:nvPicPr>
          <p:cNvPr id="7" name="Picture 6">
            <a:extLst>
              <a:ext uri="{FF2B5EF4-FFF2-40B4-BE49-F238E27FC236}">
                <a16:creationId xmlns:a16="http://schemas.microsoft.com/office/drawing/2014/main" id="{94C63E12-6487-45C9-9493-7E66D357647C}"/>
              </a:ext>
            </a:extLst>
          </p:cNvPr>
          <p:cNvPicPr>
            <a:picLocks noChangeAspect="1"/>
          </p:cNvPicPr>
          <p:nvPr/>
        </p:nvPicPr>
        <p:blipFill>
          <a:blip r:embed="rId2"/>
          <a:stretch>
            <a:fillRect/>
          </a:stretch>
        </p:blipFill>
        <p:spPr>
          <a:xfrm>
            <a:off x="952931" y="2198358"/>
            <a:ext cx="2428725" cy="1819199"/>
          </a:xfrm>
          <a:prstGeom prst="rect">
            <a:avLst/>
          </a:prstGeom>
          <a:ln w="228600" cap="sq" cmpd="thickThin">
            <a:solidFill>
              <a:srgbClr val="000000"/>
            </a:solidFill>
            <a:prstDash val="solid"/>
            <a:miter lim="800000"/>
          </a:ln>
          <a:effectLst>
            <a:innerShdw blurRad="76200">
              <a:srgbClr val="000000"/>
            </a:innerShdw>
          </a:effectLst>
        </p:spPr>
      </p:pic>
      <p:sp>
        <p:nvSpPr>
          <p:cNvPr id="8" name="Rectangle 7">
            <a:extLst>
              <a:ext uri="{FF2B5EF4-FFF2-40B4-BE49-F238E27FC236}">
                <a16:creationId xmlns:a16="http://schemas.microsoft.com/office/drawing/2014/main" id="{462E4BDB-853F-41A6-8CD6-CF023BAB3ECE}"/>
              </a:ext>
            </a:extLst>
          </p:cNvPr>
          <p:cNvSpPr/>
          <p:nvPr/>
        </p:nvSpPr>
        <p:spPr>
          <a:xfrm>
            <a:off x="5134569" y="4287119"/>
            <a:ext cx="2524730" cy="369332"/>
          </a:xfrm>
          <a:prstGeom prst="rect">
            <a:avLst/>
          </a:prstGeom>
        </p:spPr>
        <p:txBody>
          <a:bodyPr wrap="none">
            <a:spAutoFit/>
          </a:bodyPr>
          <a:lstStyle/>
          <a:p>
            <a:r>
              <a:rPr lang="en-US" dirty="0"/>
              <a:t>https://www.python.org/</a:t>
            </a:r>
          </a:p>
        </p:txBody>
      </p:sp>
      <p:pic>
        <p:nvPicPr>
          <p:cNvPr id="9" name="Picture 8">
            <a:extLst>
              <a:ext uri="{FF2B5EF4-FFF2-40B4-BE49-F238E27FC236}">
                <a16:creationId xmlns:a16="http://schemas.microsoft.com/office/drawing/2014/main" id="{5EFB8D99-D32E-48F6-AA77-018C038B3519}"/>
              </a:ext>
            </a:extLst>
          </p:cNvPr>
          <p:cNvPicPr>
            <a:picLocks noChangeAspect="1"/>
          </p:cNvPicPr>
          <p:nvPr/>
        </p:nvPicPr>
        <p:blipFill>
          <a:blip r:embed="rId3"/>
          <a:stretch>
            <a:fillRect/>
          </a:stretch>
        </p:blipFill>
        <p:spPr>
          <a:xfrm>
            <a:off x="1440656" y="581694"/>
            <a:ext cx="1447800" cy="1123950"/>
          </a:xfrm>
          <a:prstGeom prst="rect">
            <a:avLst/>
          </a:prstGeom>
        </p:spPr>
      </p:pic>
      <p:pic>
        <p:nvPicPr>
          <p:cNvPr id="10" name="Picture 9">
            <a:extLst>
              <a:ext uri="{FF2B5EF4-FFF2-40B4-BE49-F238E27FC236}">
                <a16:creationId xmlns:a16="http://schemas.microsoft.com/office/drawing/2014/main" id="{C7A05685-9717-430B-BB54-B39CB90D1020}"/>
              </a:ext>
            </a:extLst>
          </p:cNvPr>
          <p:cNvPicPr>
            <a:picLocks noChangeAspect="1"/>
          </p:cNvPicPr>
          <p:nvPr/>
        </p:nvPicPr>
        <p:blipFill>
          <a:blip r:embed="rId4"/>
          <a:stretch>
            <a:fillRect/>
          </a:stretch>
        </p:blipFill>
        <p:spPr>
          <a:xfrm>
            <a:off x="5271756" y="597778"/>
            <a:ext cx="2715400" cy="1357700"/>
          </a:xfrm>
          <a:prstGeom prst="rect">
            <a:avLst/>
          </a:prstGeom>
        </p:spPr>
      </p:pic>
      <p:pic>
        <p:nvPicPr>
          <p:cNvPr id="11" name="Picture 10">
            <a:extLst>
              <a:ext uri="{FF2B5EF4-FFF2-40B4-BE49-F238E27FC236}">
                <a16:creationId xmlns:a16="http://schemas.microsoft.com/office/drawing/2014/main" id="{89BC3410-E2E9-4F03-AFAC-FC35900EA86E}"/>
              </a:ext>
            </a:extLst>
          </p:cNvPr>
          <p:cNvPicPr>
            <a:picLocks noChangeAspect="1"/>
          </p:cNvPicPr>
          <p:nvPr/>
        </p:nvPicPr>
        <p:blipFill>
          <a:blip r:embed="rId5"/>
          <a:stretch>
            <a:fillRect/>
          </a:stretch>
        </p:blipFill>
        <p:spPr>
          <a:xfrm>
            <a:off x="5298329" y="2198282"/>
            <a:ext cx="2505075" cy="1819275"/>
          </a:xfrm>
          <a:prstGeom prst="rect">
            <a:avLst/>
          </a:prstGeom>
          <a:ln w="228600" cap="sq" cmpd="thickThin">
            <a:solidFill>
              <a:srgbClr val="000000"/>
            </a:solidFill>
            <a:prstDash val="solid"/>
            <a:miter lim="800000"/>
          </a:ln>
          <a:effectLst>
            <a:innerShdw blurRad="76200">
              <a:srgbClr val="000000"/>
            </a:innerShdw>
          </a:effectLst>
        </p:spPr>
      </p:pic>
      <p:sp>
        <p:nvSpPr>
          <p:cNvPr id="12" name="Rectangle 11">
            <a:extLst>
              <a:ext uri="{FF2B5EF4-FFF2-40B4-BE49-F238E27FC236}">
                <a16:creationId xmlns:a16="http://schemas.microsoft.com/office/drawing/2014/main" id="{B260F063-4AFC-4595-8DCD-2FDEBCB3E2D8}"/>
              </a:ext>
            </a:extLst>
          </p:cNvPr>
          <p:cNvSpPr/>
          <p:nvPr/>
        </p:nvSpPr>
        <p:spPr>
          <a:xfrm>
            <a:off x="778764" y="4307776"/>
            <a:ext cx="2602892" cy="369332"/>
          </a:xfrm>
          <a:prstGeom prst="rect">
            <a:avLst/>
          </a:prstGeom>
        </p:spPr>
        <p:txBody>
          <a:bodyPr wrap="none">
            <a:spAutoFit/>
          </a:bodyPr>
          <a:lstStyle/>
          <a:p>
            <a:r>
              <a:rPr lang="en-US" dirty="0"/>
              <a:t>https://cran.r-project.org/</a:t>
            </a:r>
          </a:p>
        </p:txBody>
      </p:sp>
    </p:spTree>
    <p:extLst>
      <p:ext uri="{BB962C8B-B14F-4D97-AF65-F5344CB8AC3E}">
        <p14:creationId xmlns:p14="http://schemas.microsoft.com/office/powerpoint/2010/main" val="15382007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66925" y="1578769"/>
            <a:ext cx="4267200" cy="1243901"/>
            <a:chOff x="304800" y="2393804"/>
            <a:chExt cx="4267200" cy="501840"/>
          </a:xfrm>
        </p:grpSpPr>
        <p:sp>
          <p:nvSpPr>
            <p:cNvPr id="4" name="Rounded Rectangle 3"/>
            <p:cNvSpPr/>
            <p:nvPr/>
          </p:nvSpPr>
          <p:spPr>
            <a:xfrm>
              <a:off x="304800" y="2393804"/>
              <a:ext cx="4267200" cy="5018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Rounded Rectangle 4"/>
            <p:cNvSpPr/>
            <p:nvPr/>
          </p:nvSpPr>
          <p:spPr>
            <a:xfrm>
              <a:off x="329298" y="2418302"/>
              <a:ext cx="4218204" cy="4528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290" tIns="0" rIns="161290" bIns="0" numCol="1" spcCol="1270" anchor="ctr" anchorCtr="0">
              <a:noAutofit/>
            </a:bodyPr>
            <a:lstStyle/>
            <a:p>
              <a:pPr lvl="0" algn="l" defTabSz="755650">
                <a:lnSpc>
                  <a:spcPct val="90000"/>
                </a:lnSpc>
                <a:spcBef>
                  <a:spcPct val="0"/>
                </a:spcBef>
                <a:spcAft>
                  <a:spcPct val="35000"/>
                </a:spcAft>
              </a:pPr>
              <a:r>
                <a:rPr lang="en-US" sz="3200" b="1" kern="1200" dirty="0"/>
                <a:t>Do’s &amp; Don’ts </a:t>
              </a:r>
            </a:p>
          </p:txBody>
        </p:sp>
      </p:grpSp>
    </p:spTree>
    <p:extLst>
      <p:ext uri="{BB962C8B-B14F-4D97-AF65-F5344CB8AC3E}">
        <p14:creationId xmlns:p14="http://schemas.microsoft.com/office/powerpoint/2010/main" val="12165206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Note - Do’s &amp; Don’ts</a:t>
            </a:r>
          </a:p>
        </p:txBody>
      </p:sp>
      <p:sp>
        <p:nvSpPr>
          <p:cNvPr id="3" name="Rectangle 2"/>
          <p:cNvSpPr/>
          <p:nvPr/>
        </p:nvSpPr>
        <p:spPr>
          <a:xfrm>
            <a:off x="435768" y="745540"/>
            <a:ext cx="8515351" cy="3816429"/>
          </a:xfrm>
          <a:prstGeom prst="rect">
            <a:avLst/>
          </a:prstGeom>
        </p:spPr>
        <p:txBody>
          <a:bodyPr wrap="square">
            <a:spAutoFit/>
          </a:bodyPr>
          <a:lstStyle/>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Open source in the competition is allowed (R and Python)</a:t>
            </a: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Commercial software SAS and its variants allowed.</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Excel may be used only for preliminary analysis but discouraged for modelling purposes</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No e-mail access or data transfers to outside world during night or day </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Unfair means , indiscipline ,  non-cooperation , insults to other teams etc. shall lead to disqualification</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Cross-team discussions not encouraged</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No chance to influencing the mentors or jury members inside or outside premises</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Option to quit before time though not encouraged or suggested</a:t>
            </a:r>
            <a:endParaRPr lang="en-US" sz="1600" dirty="0">
              <a:latin typeface="Calibri" panose="020F0502020204030204" pitchFamily="34" charset="0"/>
              <a:ea typeface="Calibri" panose="020F0502020204030204" pitchFamily="34" charset="0"/>
            </a:endParaRPr>
          </a:p>
          <a:p>
            <a:pPr marL="342900" marR="0" lvl="0" indent="-342900">
              <a:spcBef>
                <a:spcPts val="0"/>
              </a:spcBef>
              <a:spcAft>
                <a:spcPts val="0"/>
              </a:spcAft>
              <a:buFont typeface="+mj-lt"/>
              <a:buAutoNum type="arabicPeriod"/>
            </a:pPr>
            <a:r>
              <a:rPr lang="en-US" sz="1600" dirty="0">
                <a:solidFill>
                  <a:srgbClr val="1F497D"/>
                </a:solidFill>
                <a:latin typeface="Calibri" panose="020F0502020204030204" pitchFamily="34" charset="0"/>
                <a:ea typeface="Calibri" panose="020F0502020204030204" pitchFamily="34" charset="0"/>
              </a:rPr>
              <a:t>Decision of jury to be final and binding , no appeals or repeals .</a:t>
            </a:r>
          </a:p>
          <a:p>
            <a:pPr marL="342900" indent="-342900">
              <a:buAutoNum type="arabicPeriod"/>
            </a:pPr>
            <a:r>
              <a:rPr lang="en-US" sz="1600" b="1" dirty="0"/>
              <a:t>Manage Time &amp; Resource Judiciously</a:t>
            </a:r>
          </a:p>
          <a:p>
            <a:pPr marL="342900" indent="-342900">
              <a:buAutoNum type="arabicPeriod"/>
            </a:pPr>
            <a:r>
              <a:rPr lang="en-US" sz="1600" b="1" dirty="0"/>
              <a:t>Divide tasks between team members</a:t>
            </a:r>
          </a:p>
          <a:p>
            <a:pPr marL="342900" indent="-342900">
              <a:buAutoNum type="arabicPeriod"/>
            </a:pPr>
            <a:r>
              <a:rPr lang="en-US" sz="1600" b="1" dirty="0"/>
              <a:t>Practice Software components</a:t>
            </a:r>
          </a:p>
          <a:p>
            <a:pPr marL="342900" indent="-342900">
              <a:buAutoNum type="arabicPeriod"/>
            </a:pPr>
            <a:r>
              <a:rPr lang="en-US" sz="1600" b="1" dirty="0"/>
              <a:t>Spend time on initial part i.e. formulating your problem statement</a:t>
            </a:r>
          </a:p>
          <a:p>
            <a:pPr marR="0" lvl="0">
              <a:spcBef>
                <a:spcPts val="0"/>
              </a:spcBef>
              <a:spcAft>
                <a:spcPts val="0"/>
              </a:spcAft>
            </a:pPr>
            <a:endParaRPr lang="en-US"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654118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86F9-AAAC-453F-8E10-1C77E266511C}"/>
              </a:ext>
            </a:extLst>
          </p:cNvPr>
          <p:cNvSpPr>
            <a:spLocks noGrp="1"/>
          </p:cNvSpPr>
          <p:nvPr>
            <p:ph type="title"/>
          </p:nvPr>
        </p:nvSpPr>
        <p:spPr/>
        <p:txBody>
          <a:bodyPr/>
          <a:lstStyle/>
          <a:p>
            <a:r>
              <a:rPr lang="en-US" dirty="0"/>
              <a:t>Important Contact</a:t>
            </a:r>
          </a:p>
        </p:txBody>
      </p:sp>
      <p:sp>
        <p:nvSpPr>
          <p:cNvPr id="3" name="Rectangle 2">
            <a:extLst>
              <a:ext uri="{FF2B5EF4-FFF2-40B4-BE49-F238E27FC236}">
                <a16:creationId xmlns:a16="http://schemas.microsoft.com/office/drawing/2014/main" id="{1B406D89-C2DE-4628-8C0C-03AEEDE77D77}"/>
              </a:ext>
            </a:extLst>
          </p:cNvPr>
          <p:cNvSpPr/>
          <p:nvPr/>
        </p:nvSpPr>
        <p:spPr>
          <a:xfrm>
            <a:off x="2019300" y="1648420"/>
            <a:ext cx="4572000" cy="954107"/>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Bitathon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bitathon@gim.ac.in</a:t>
            </a:r>
          </a:p>
        </p:txBody>
      </p:sp>
      <p:sp>
        <p:nvSpPr>
          <p:cNvPr id="4" name="Rectangle 3">
            <a:extLst>
              <a:ext uri="{FF2B5EF4-FFF2-40B4-BE49-F238E27FC236}">
                <a16:creationId xmlns:a16="http://schemas.microsoft.com/office/drawing/2014/main" id="{27F41264-026D-4FB9-BB3D-4094C6801109}"/>
              </a:ext>
            </a:extLst>
          </p:cNvPr>
          <p:cNvSpPr/>
          <p:nvPr/>
        </p:nvSpPr>
        <p:spPr>
          <a:xfrm>
            <a:off x="746760" y="3749725"/>
            <a:ext cx="839724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264A7"/>
                </a:solidFill>
                <a:effectLst/>
                <a:uLnTx/>
                <a:uFillTx/>
                <a:latin typeface="Segoe UI" panose="020B0502040204020203" pitchFamily="34" charset="0"/>
                <a:ea typeface="+mn-ea"/>
                <a:cs typeface="+mn-cs"/>
                <a:hlinkClick r:id="rId2" tooltip="https://dare2compete.com/hackathon/bitathon-goa-institute-of-management-gim-goa-225597"/>
              </a:rPr>
              <a:t>https://dare2compete.com/hackathon/bitathon-goa-institute-of-management-gim-goa-225597</a:t>
            </a: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sp>
        <p:nvSpPr>
          <p:cNvPr id="6" name="TextBox 5">
            <a:extLst>
              <a:ext uri="{FF2B5EF4-FFF2-40B4-BE49-F238E27FC236}">
                <a16:creationId xmlns:a16="http://schemas.microsoft.com/office/drawing/2014/main" id="{F0534E1E-E3AA-45D1-B187-2DA9C2481F01}"/>
              </a:ext>
            </a:extLst>
          </p:cNvPr>
          <p:cNvSpPr txBox="1"/>
          <p:nvPr/>
        </p:nvSpPr>
        <p:spPr>
          <a:xfrm>
            <a:off x="1611630" y="2632740"/>
            <a:ext cx="66675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a:ea typeface="+mn-ea"/>
                <a:cs typeface="+mn-cs"/>
              </a:rPr>
              <a:t>Contact for Bitathon: Nikhil </a:t>
            </a:r>
            <a:r>
              <a:rPr kumimoji="0" lang="en-US" sz="1800" b="0" i="0" u="none" strike="noStrike" kern="1200" cap="none" spc="0" normalizeH="0" baseline="0" noProof="0" dirty="0" err="1">
                <a:ln>
                  <a:noFill/>
                </a:ln>
                <a:solidFill>
                  <a:srgbClr val="000000"/>
                </a:solidFill>
                <a:effectLst/>
                <a:uLnTx/>
                <a:uFillTx/>
                <a:latin typeface="Calibri Light"/>
                <a:ea typeface="+mn-ea"/>
                <a:cs typeface="+mn-cs"/>
              </a:rPr>
              <a:t>Tarala</a:t>
            </a:r>
            <a:r>
              <a:rPr kumimoji="0" lang="en-US" sz="1800" b="0" i="0" u="none" strike="noStrike" kern="1200" cap="none" spc="0" normalizeH="0" baseline="0" noProof="0" dirty="0">
                <a:ln>
                  <a:noFill/>
                </a:ln>
                <a:solidFill>
                  <a:srgbClr val="000000"/>
                </a:solidFill>
                <a:effectLst/>
                <a:uLnTx/>
                <a:uFillTx/>
                <a:latin typeface="Calibri Light"/>
                <a:ea typeface="+mn-ea"/>
                <a:cs typeface="+mn-cs"/>
              </a:rPr>
              <a:t>: +91 90000 10598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Light"/>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Light"/>
                <a:ea typeface="+mn-ea"/>
                <a:cs typeface="+mn-cs"/>
              </a:rPr>
              <a:t>Paulami</a:t>
            </a:r>
            <a:r>
              <a:rPr kumimoji="0" lang="en-US" sz="1800" b="0" i="0" u="none" strike="noStrike" kern="1200" cap="none" spc="0" normalizeH="0" baseline="0" noProof="0" dirty="0">
                <a:ln>
                  <a:noFill/>
                </a:ln>
                <a:solidFill>
                  <a:srgbClr val="000000"/>
                </a:solidFill>
                <a:effectLst/>
                <a:uLnTx/>
                <a:uFillTx/>
                <a:latin typeface="Calibri Light"/>
                <a:ea typeface="+mn-ea"/>
                <a:cs typeface="+mn-cs"/>
              </a:rPr>
              <a:t> Sanyal :+91 88200 08402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p:txBody>
      </p:sp>
    </p:spTree>
    <p:extLst>
      <p:ext uri="{BB962C8B-B14F-4D97-AF65-F5344CB8AC3E}">
        <p14:creationId xmlns:p14="http://schemas.microsoft.com/office/powerpoint/2010/main" val="26595819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the Best !!</a:t>
            </a:r>
          </a:p>
        </p:txBody>
      </p:sp>
      <p:pic>
        <p:nvPicPr>
          <p:cNvPr id="5" name="Picture 4"/>
          <p:cNvPicPr>
            <a:picLocks noChangeAspect="1"/>
          </p:cNvPicPr>
          <p:nvPr/>
        </p:nvPicPr>
        <p:blipFill>
          <a:blip r:embed="rId2"/>
          <a:stretch>
            <a:fillRect/>
          </a:stretch>
        </p:blipFill>
        <p:spPr>
          <a:xfrm>
            <a:off x="757237" y="1754981"/>
            <a:ext cx="2486025" cy="1838325"/>
          </a:xfrm>
          <a:prstGeom prst="rect">
            <a:avLst/>
          </a:prstGeom>
        </p:spPr>
      </p:pic>
      <p:pic>
        <p:nvPicPr>
          <p:cNvPr id="8" name="Picture 7"/>
          <p:cNvPicPr>
            <a:picLocks noChangeAspect="1"/>
          </p:cNvPicPr>
          <p:nvPr/>
        </p:nvPicPr>
        <p:blipFill>
          <a:blip r:embed="rId3"/>
          <a:stretch>
            <a:fillRect/>
          </a:stretch>
        </p:blipFill>
        <p:spPr>
          <a:xfrm>
            <a:off x="4922044" y="1284683"/>
            <a:ext cx="3900488" cy="2778919"/>
          </a:xfrm>
          <a:prstGeom prst="rect">
            <a:avLst/>
          </a:prstGeom>
        </p:spPr>
      </p:pic>
    </p:spTree>
    <p:extLst>
      <p:ext uri="{BB962C8B-B14F-4D97-AF65-F5344CB8AC3E}">
        <p14:creationId xmlns:p14="http://schemas.microsoft.com/office/powerpoint/2010/main" val="3606687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p>
        </p:txBody>
      </p:sp>
      <p:graphicFrame>
        <p:nvGraphicFramePr>
          <p:cNvPr id="3" name="Diagram 2"/>
          <p:cNvGraphicFramePr/>
          <p:nvPr>
            <p:extLst>
              <p:ext uri="{D42A27DB-BD31-4B8C-83A1-F6EECF244321}">
                <p14:modId xmlns:p14="http://schemas.microsoft.com/office/powerpoint/2010/main" val="3961775524"/>
              </p:ext>
            </p:extLst>
          </p:nvPr>
        </p:nvGraphicFramePr>
        <p:xfrm>
          <a:off x="1588294" y="1161257"/>
          <a:ext cx="6096000" cy="3153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442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t>
            </a:r>
          </a:p>
        </p:txBody>
      </p:sp>
      <p:graphicFrame>
        <p:nvGraphicFramePr>
          <p:cNvPr id="3" name="Diagram 2"/>
          <p:cNvGraphicFramePr/>
          <p:nvPr>
            <p:extLst>
              <p:ext uri="{D42A27DB-BD31-4B8C-83A1-F6EECF244321}">
                <p14:modId xmlns:p14="http://schemas.microsoft.com/office/powerpoint/2010/main" val="2897497065"/>
              </p:ext>
            </p:extLst>
          </p:nvPr>
        </p:nvGraphicFramePr>
        <p:xfrm>
          <a:off x="1524000" y="839788"/>
          <a:ext cx="6096000" cy="31535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2676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Complaints</a:t>
            </a:r>
          </a:p>
        </p:txBody>
      </p:sp>
      <p:pic>
        <p:nvPicPr>
          <p:cNvPr id="3" name="Picture 2">
            <a:extLst>
              <a:ext uri="{FF2B5EF4-FFF2-40B4-BE49-F238E27FC236}">
                <a16:creationId xmlns:a16="http://schemas.microsoft.com/office/drawing/2014/main" id="{E88F94CF-28A5-4DDB-85B7-58343BD6CD04}"/>
              </a:ext>
            </a:extLst>
          </p:cNvPr>
          <p:cNvPicPr>
            <a:picLocks noChangeAspect="1"/>
          </p:cNvPicPr>
          <p:nvPr/>
        </p:nvPicPr>
        <p:blipFill>
          <a:blip r:embed="rId2"/>
          <a:stretch>
            <a:fillRect/>
          </a:stretch>
        </p:blipFill>
        <p:spPr>
          <a:xfrm>
            <a:off x="642937" y="819150"/>
            <a:ext cx="2619375" cy="1752600"/>
          </a:xfrm>
          <a:prstGeom prst="rect">
            <a:avLst/>
          </a:prstGeom>
        </p:spPr>
      </p:pic>
      <p:pic>
        <p:nvPicPr>
          <p:cNvPr id="4" name="Picture 3">
            <a:extLst>
              <a:ext uri="{FF2B5EF4-FFF2-40B4-BE49-F238E27FC236}">
                <a16:creationId xmlns:a16="http://schemas.microsoft.com/office/drawing/2014/main" id="{43CC9949-4FA5-4C91-B3E0-DCD29DF12D16}"/>
              </a:ext>
            </a:extLst>
          </p:cNvPr>
          <p:cNvPicPr>
            <a:picLocks noChangeAspect="1"/>
          </p:cNvPicPr>
          <p:nvPr/>
        </p:nvPicPr>
        <p:blipFill>
          <a:blip r:embed="rId3"/>
          <a:stretch>
            <a:fillRect/>
          </a:stretch>
        </p:blipFill>
        <p:spPr>
          <a:xfrm>
            <a:off x="5203830" y="1500187"/>
            <a:ext cx="2143125" cy="2143125"/>
          </a:xfrm>
          <a:prstGeom prst="rect">
            <a:avLst/>
          </a:prstGeom>
        </p:spPr>
      </p:pic>
      <p:pic>
        <p:nvPicPr>
          <p:cNvPr id="6" name="Picture 5">
            <a:extLst>
              <a:ext uri="{FF2B5EF4-FFF2-40B4-BE49-F238E27FC236}">
                <a16:creationId xmlns:a16="http://schemas.microsoft.com/office/drawing/2014/main" id="{CAF73FF8-8907-4034-BAA6-AB5042932C62}"/>
              </a:ext>
            </a:extLst>
          </p:cNvPr>
          <p:cNvPicPr>
            <a:picLocks noChangeAspect="1"/>
          </p:cNvPicPr>
          <p:nvPr/>
        </p:nvPicPr>
        <p:blipFill>
          <a:blip r:embed="rId4"/>
          <a:stretch>
            <a:fillRect/>
          </a:stretch>
        </p:blipFill>
        <p:spPr>
          <a:xfrm>
            <a:off x="2559046" y="2741676"/>
            <a:ext cx="2762250" cy="1657350"/>
          </a:xfrm>
          <a:prstGeom prst="rect">
            <a:avLst/>
          </a:prstGeom>
        </p:spPr>
      </p:pic>
      <p:sp>
        <p:nvSpPr>
          <p:cNvPr id="7" name="TextBox 6">
            <a:extLst>
              <a:ext uri="{FF2B5EF4-FFF2-40B4-BE49-F238E27FC236}">
                <a16:creationId xmlns:a16="http://schemas.microsoft.com/office/drawing/2014/main" id="{0B331DB7-29AD-471C-8A9F-BF71793F93E6}"/>
              </a:ext>
            </a:extLst>
          </p:cNvPr>
          <p:cNvSpPr txBox="1"/>
          <p:nvPr/>
        </p:nvSpPr>
        <p:spPr>
          <a:xfrm>
            <a:off x="5989320" y="1041558"/>
            <a:ext cx="2453640" cy="369332"/>
          </a:xfrm>
          <a:prstGeom prst="rect">
            <a:avLst/>
          </a:prstGeom>
          <a:noFill/>
        </p:spPr>
        <p:txBody>
          <a:bodyPr wrap="square" rtlCol="0">
            <a:spAutoFit/>
          </a:bodyPr>
          <a:lstStyle/>
          <a:p>
            <a:r>
              <a:rPr lang="en-US" b="1" dirty="0"/>
              <a:t>Lots of Text !</a:t>
            </a:r>
          </a:p>
        </p:txBody>
      </p:sp>
      <p:sp>
        <p:nvSpPr>
          <p:cNvPr id="12" name="TextBox 11">
            <a:extLst>
              <a:ext uri="{FF2B5EF4-FFF2-40B4-BE49-F238E27FC236}">
                <a16:creationId xmlns:a16="http://schemas.microsoft.com/office/drawing/2014/main" id="{11C1C2C4-FCCB-44F8-BBF8-746367E24EE0}"/>
              </a:ext>
            </a:extLst>
          </p:cNvPr>
          <p:cNvSpPr txBox="1"/>
          <p:nvPr/>
        </p:nvSpPr>
        <p:spPr>
          <a:xfrm>
            <a:off x="5989320" y="3917276"/>
            <a:ext cx="3340418" cy="369332"/>
          </a:xfrm>
          <a:prstGeom prst="rect">
            <a:avLst/>
          </a:prstGeom>
          <a:noFill/>
        </p:spPr>
        <p:txBody>
          <a:bodyPr wrap="square" rtlCol="0">
            <a:spAutoFit/>
          </a:bodyPr>
          <a:lstStyle/>
          <a:p>
            <a:r>
              <a:rPr lang="en-US" b="1" dirty="0"/>
              <a:t>Requires Intelligent Analysis !</a:t>
            </a:r>
          </a:p>
        </p:txBody>
      </p:sp>
      <p:sp>
        <p:nvSpPr>
          <p:cNvPr id="14" name="TextBox 13">
            <a:extLst>
              <a:ext uri="{FF2B5EF4-FFF2-40B4-BE49-F238E27FC236}">
                <a16:creationId xmlns:a16="http://schemas.microsoft.com/office/drawing/2014/main" id="{A44B50AB-536A-4B85-BCB8-F82002093889}"/>
              </a:ext>
            </a:extLst>
          </p:cNvPr>
          <p:cNvSpPr txBox="1"/>
          <p:nvPr/>
        </p:nvSpPr>
        <p:spPr>
          <a:xfrm>
            <a:off x="193729" y="4366622"/>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1A0DAB"/>
                </a:solidFill>
                <a:effectLst/>
                <a:uLnTx/>
                <a:uFillTx/>
                <a:latin typeface="arial" panose="020B0604020202020204" pitchFamily="34" charset="0"/>
                <a:ea typeface="+mn-ea"/>
                <a:cs typeface="+mn-cs"/>
                <a:hlinkClick r:id="rId5"/>
              </a:rPr>
            </a:br>
            <a:r>
              <a:rPr kumimoji="0" lang="en-US" sz="1600" b="0" i="0" u="none" strike="noStrike" kern="1200" cap="none" spc="0" normalizeH="0" baseline="0" noProof="0" dirty="0">
                <a:ln>
                  <a:noFill/>
                </a:ln>
                <a:solidFill>
                  <a:srgbClr val="1A0DAB"/>
                </a:solidFill>
                <a:effectLst/>
                <a:uLnTx/>
                <a:uFillTx/>
                <a:latin typeface="arial" panose="020B0604020202020204" pitchFamily="34" charset="0"/>
                <a:ea typeface="+mn-ea"/>
                <a:cs typeface="+mn-cs"/>
                <a:hlinkClick r:id="rId5"/>
              </a:rPr>
              <a:t>Consumer Financial Protection Bureau</a:t>
            </a:r>
          </a:p>
        </p:txBody>
      </p:sp>
    </p:spTree>
    <p:extLst>
      <p:ext uri="{BB962C8B-B14F-4D97-AF65-F5344CB8AC3E}">
        <p14:creationId xmlns:p14="http://schemas.microsoft.com/office/powerpoint/2010/main" val="2491308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Lots of Data : Analysis, Visualization &amp; Tracking</a:t>
            </a:r>
          </a:p>
        </p:txBody>
      </p:sp>
      <p:pic>
        <p:nvPicPr>
          <p:cNvPr id="3" name="Picture 2">
            <a:extLst>
              <a:ext uri="{FF2B5EF4-FFF2-40B4-BE49-F238E27FC236}">
                <a16:creationId xmlns:a16="http://schemas.microsoft.com/office/drawing/2014/main" id="{7F7EDE0F-B8EB-4C7A-B2A1-D96D06C212B7}"/>
              </a:ext>
            </a:extLst>
          </p:cNvPr>
          <p:cNvPicPr>
            <a:picLocks noChangeAspect="1"/>
          </p:cNvPicPr>
          <p:nvPr/>
        </p:nvPicPr>
        <p:blipFill>
          <a:blip r:embed="rId2"/>
          <a:stretch>
            <a:fillRect/>
          </a:stretch>
        </p:blipFill>
        <p:spPr>
          <a:xfrm>
            <a:off x="414193" y="1082109"/>
            <a:ext cx="4157807" cy="1198834"/>
          </a:xfrm>
          <a:prstGeom prst="rect">
            <a:avLst/>
          </a:prstGeom>
          <a:ln>
            <a:solidFill>
              <a:schemeClr val="tx1"/>
            </a:solidFill>
          </a:ln>
        </p:spPr>
      </p:pic>
      <p:pic>
        <p:nvPicPr>
          <p:cNvPr id="4" name="Picture 3">
            <a:extLst>
              <a:ext uri="{FF2B5EF4-FFF2-40B4-BE49-F238E27FC236}">
                <a16:creationId xmlns:a16="http://schemas.microsoft.com/office/drawing/2014/main" id="{2E9CB30F-03E5-426D-A80B-C18CFB7D8086}"/>
              </a:ext>
            </a:extLst>
          </p:cNvPr>
          <p:cNvPicPr>
            <a:picLocks noChangeAspect="1"/>
          </p:cNvPicPr>
          <p:nvPr/>
        </p:nvPicPr>
        <p:blipFill rotWithShape="1">
          <a:blip r:embed="rId3"/>
          <a:srcRect l="848" t="9259" r="3263" b="6000"/>
          <a:stretch/>
        </p:blipFill>
        <p:spPr>
          <a:xfrm>
            <a:off x="4249247" y="1881210"/>
            <a:ext cx="4480560" cy="2474778"/>
          </a:xfrm>
          <a:prstGeom prst="rect">
            <a:avLst/>
          </a:prstGeom>
          <a:ln>
            <a:solidFill>
              <a:schemeClr val="tx1"/>
            </a:solidFill>
          </a:ln>
        </p:spPr>
      </p:pic>
      <p:pic>
        <p:nvPicPr>
          <p:cNvPr id="7" name="Picture 6">
            <a:extLst>
              <a:ext uri="{FF2B5EF4-FFF2-40B4-BE49-F238E27FC236}">
                <a16:creationId xmlns:a16="http://schemas.microsoft.com/office/drawing/2014/main" id="{46CB0B55-3506-48E0-A851-8DF1EAFAF130}"/>
              </a:ext>
            </a:extLst>
          </p:cNvPr>
          <p:cNvPicPr>
            <a:picLocks noChangeAspect="1"/>
          </p:cNvPicPr>
          <p:nvPr/>
        </p:nvPicPr>
        <p:blipFill rotWithShape="1">
          <a:blip r:embed="rId4"/>
          <a:srcRect t="11212"/>
          <a:stretch/>
        </p:blipFill>
        <p:spPr>
          <a:xfrm>
            <a:off x="626364" y="2713828"/>
            <a:ext cx="3217271" cy="2139649"/>
          </a:xfrm>
          <a:prstGeom prst="rect">
            <a:avLst/>
          </a:prstGeom>
          <a:ln>
            <a:solidFill>
              <a:schemeClr val="tx1"/>
            </a:solidFill>
          </a:ln>
        </p:spPr>
      </p:pic>
    </p:spTree>
    <p:extLst>
      <p:ext uri="{BB962C8B-B14F-4D97-AF65-F5344CB8AC3E}">
        <p14:creationId xmlns:p14="http://schemas.microsoft.com/office/powerpoint/2010/main" val="3284790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364" y="420623"/>
            <a:ext cx="7891272" cy="457200"/>
          </a:xfrm>
        </p:spPr>
        <p:txBody>
          <a:bodyPr/>
          <a:lstStyle/>
          <a:p>
            <a:r>
              <a:rPr lang="en-US" dirty="0"/>
              <a:t>The Problem Context</a:t>
            </a:r>
            <a:br>
              <a:rPr lang="en-US" dirty="0"/>
            </a:br>
            <a:r>
              <a:rPr lang="en-US" dirty="0"/>
              <a:t>We provide Dataset &amp; Context !</a:t>
            </a:r>
          </a:p>
        </p:txBody>
      </p:sp>
      <p:sp>
        <p:nvSpPr>
          <p:cNvPr id="3" name="Rectangle 2"/>
          <p:cNvSpPr/>
          <p:nvPr/>
        </p:nvSpPr>
        <p:spPr>
          <a:xfrm>
            <a:off x="814386" y="1372643"/>
            <a:ext cx="7965283" cy="3785652"/>
          </a:xfrm>
          <a:prstGeom prst="rect">
            <a:avLst/>
          </a:prstGeom>
        </p:spPr>
        <p:txBody>
          <a:bodyPr wrap="square">
            <a:spAutoFit/>
          </a:bodyPr>
          <a:lstStyle/>
          <a:p>
            <a:r>
              <a:rPr lang="en-US" sz="4000" b="1" dirty="0">
                <a:latin typeface="Calibri" panose="020F0502020204030204" pitchFamily="34" charset="0"/>
                <a:ea typeface="Calibri" panose="020F0502020204030204" pitchFamily="34" charset="0"/>
                <a:cs typeface="Times New Roman" panose="02020603050405020304" pitchFamily="18" charset="0"/>
              </a:rPr>
              <a:t>CONTEXT : BIG PICTURE </a:t>
            </a:r>
          </a:p>
          <a:p>
            <a:r>
              <a:rPr lang="en-US" sz="4000" b="1" dirty="0">
                <a:latin typeface="Calibri" panose="020F0502020204030204" pitchFamily="34" charset="0"/>
                <a:ea typeface="Calibri" panose="020F0502020204030204" pitchFamily="34" charset="0"/>
                <a:cs typeface="Times New Roman" panose="02020603050405020304" pitchFamily="18" charset="0"/>
              </a:rPr>
              <a:t>&gt;&gt;</a:t>
            </a:r>
            <a:r>
              <a:rPr lang="en-US" sz="2000" dirty="0">
                <a:latin typeface="Calibri" panose="020F0502020204030204" pitchFamily="34" charset="0"/>
                <a:ea typeface="Calibri" panose="020F0502020204030204" pitchFamily="34" charset="0"/>
                <a:cs typeface="Times New Roman" panose="02020603050405020304" pitchFamily="18" charset="0"/>
              </a:rPr>
              <a:t> </a:t>
            </a:r>
          </a:p>
          <a:p>
            <a:r>
              <a:rPr lang="en-US" sz="2000" dirty="0">
                <a:latin typeface="Calibri" panose="020F0502020204030204" pitchFamily="34" charset="0"/>
                <a:ea typeface="Calibri" panose="020F0502020204030204" pitchFamily="34" charset="0"/>
                <a:cs typeface="Times New Roman" panose="02020603050405020304" pitchFamily="18" charset="0"/>
              </a:rPr>
              <a:t>The problem is around </a:t>
            </a:r>
            <a:r>
              <a:rPr lang="en-US" sz="2000" b="1" dirty="0">
                <a:latin typeface="Calibri" panose="020F0502020204030204" pitchFamily="34" charset="0"/>
                <a:ea typeface="Calibri" panose="020F0502020204030204" pitchFamily="34" charset="0"/>
                <a:cs typeface="Times New Roman" panose="02020603050405020304" pitchFamily="18" charset="0"/>
              </a:rPr>
              <a:t>Customer Complaints</a:t>
            </a:r>
            <a:r>
              <a:rPr lang="en-US" sz="2000" dirty="0">
                <a:latin typeface="Calibri" panose="020F0502020204030204" pitchFamily="34" charset="0"/>
                <a:ea typeface="Calibri" panose="020F0502020204030204" pitchFamily="34" charset="0"/>
                <a:cs typeface="Times New Roman" panose="02020603050405020304" pitchFamily="18" charset="0"/>
              </a:rPr>
              <a:t>,  data file have info on data points referring to customer complaints for certain financial products…</a:t>
            </a:r>
          </a:p>
          <a:p>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sz="2000" b="1" i="1" dirty="0">
                <a:latin typeface="Calibri" panose="020F0502020204030204" pitchFamily="34" charset="0"/>
                <a:ea typeface="Calibri" panose="020F0502020204030204" pitchFamily="34" charset="0"/>
                <a:cs typeface="Times New Roman" panose="02020603050405020304" pitchFamily="18" charset="0"/>
              </a:rPr>
              <a:t>You may think of myriad of analysis including data management , Visual or Non-visual patterns , statistical or data mining or Text analysis or ML analysis with a definitive objective to bring out best information out of available data.</a:t>
            </a:r>
          </a:p>
          <a:p>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23507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Text Placeholder 2"/>
          <p:cNvSpPr>
            <a:spLocks noGrp="1"/>
          </p:cNvSpPr>
          <p:nvPr>
            <p:ph type="body" sz="quarter" idx="11"/>
          </p:nvPr>
        </p:nvSpPr>
        <p:spPr/>
        <p:txBody>
          <a:bodyPr/>
          <a:lstStyle/>
          <a:p>
            <a:r>
              <a:rPr lang="en-US" dirty="0"/>
              <a:t>Good to Know </a:t>
            </a:r>
          </a:p>
        </p:txBody>
      </p:sp>
      <p:sp>
        <p:nvSpPr>
          <p:cNvPr id="15" name="Rectangle 14"/>
          <p:cNvSpPr/>
          <p:nvPr/>
        </p:nvSpPr>
        <p:spPr>
          <a:xfrm>
            <a:off x="694393" y="1011405"/>
            <a:ext cx="7755213" cy="265457"/>
          </a:xfrm>
          <a:prstGeom prst="rect">
            <a:avLst/>
          </a:prstGeom>
        </p:spPr>
        <p:txBody>
          <a:bodyPr wrap="square">
            <a:spAutoFit/>
          </a:bodyPr>
          <a:lstStyle/>
          <a:p>
            <a:pPr>
              <a:lnSpc>
                <a:spcPct val="107000"/>
              </a:lnSpc>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1E64295B-F8FB-4EC0-ACCB-21E9635B856C}"/>
              </a:ext>
            </a:extLst>
          </p:cNvPr>
          <p:cNvSpPr>
            <a:spLocks noChangeArrowheads="1"/>
          </p:cNvSpPr>
          <p:nvPr/>
        </p:nvSpPr>
        <p:spPr bwMode="auto">
          <a:xfrm>
            <a:off x="694393" y="1412511"/>
            <a:ext cx="7958381" cy="2908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br>
              <a:rPr lang="en-US" sz="1050" b="0" i="0" u="none" strike="noStrike" dirty="0">
                <a:solidFill>
                  <a:srgbClr val="1A0DAB"/>
                </a:solidFill>
                <a:effectLst/>
                <a:latin typeface="arial" panose="020B0604020202020204" pitchFamily="34" charset="0"/>
                <a:hlinkClick r:id="rId2"/>
              </a:rPr>
            </a:br>
            <a:r>
              <a:rPr lang="en-US" sz="1050" b="0" i="0" u="none" strike="noStrike" dirty="0">
                <a:solidFill>
                  <a:srgbClr val="1A0DAB"/>
                </a:solidFill>
                <a:effectLst/>
                <a:latin typeface="arial" panose="020B0604020202020204" pitchFamily="34" charset="0"/>
                <a:hlinkClick r:id="rId2"/>
              </a:rPr>
              <a:t>Submit a complaint | Consumer Financial Protection Bureau</a:t>
            </a:r>
          </a:p>
          <a:p>
            <a:pPr algn="l"/>
            <a:r>
              <a:rPr lang="en-US" sz="1050" b="0" i="0" u="none" strike="noStrike" dirty="0">
                <a:solidFill>
                  <a:srgbClr val="202124"/>
                </a:solidFill>
                <a:effectLst/>
                <a:latin typeface="arial" panose="020B0604020202020204" pitchFamily="34" charset="0"/>
                <a:hlinkClick r:id="rId2"/>
              </a:rPr>
              <a:t>https://www.consumerfinance.gov</a:t>
            </a:r>
            <a:r>
              <a:rPr lang="en-US" sz="1050" b="0" i="0" u="none" strike="noStrike" dirty="0">
                <a:solidFill>
                  <a:srgbClr val="5F6368"/>
                </a:solidFill>
                <a:effectLst/>
                <a:latin typeface="arial" panose="020B0604020202020204" pitchFamily="34" charset="0"/>
                <a:hlinkClick r:id="rId2"/>
              </a:rPr>
              <a:t> › complaint</a:t>
            </a:r>
            <a:endParaRPr lang="en-US" sz="1050" b="0" i="0" u="none" strike="noStrike" dirty="0">
              <a:solidFill>
                <a:srgbClr val="1A0DAB"/>
              </a:solidFill>
              <a:effectLst/>
              <a:latin typeface="arial" panose="020B0604020202020204" pitchFamily="34" charset="0"/>
              <a:hlinkClick r:id="rId2"/>
            </a:endParaRPr>
          </a:p>
          <a:p>
            <a:pPr algn="l"/>
            <a:br>
              <a:rPr lang="en-US" sz="1050" b="0" i="0" u="none" strike="noStrike" dirty="0">
                <a:solidFill>
                  <a:srgbClr val="1A0DAB"/>
                </a:solidFill>
                <a:effectLst/>
                <a:latin typeface="arial" panose="020B0604020202020204" pitchFamily="34" charset="0"/>
                <a:hlinkClick r:id="rId3"/>
              </a:rPr>
            </a:br>
            <a:r>
              <a:rPr lang="en-US" sz="1050" b="0" i="0" u="none" strike="noStrike" dirty="0">
                <a:solidFill>
                  <a:srgbClr val="1A0DAB"/>
                </a:solidFill>
                <a:effectLst/>
                <a:latin typeface="arial" panose="020B0604020202020204" pitchFamily="34" charset="0"/>
                <a:hlinkClick r:id="rId3"/>
              </a:rPr>
              <a:t>Search the Consumer Complaint Database</a:t>
            </a:r>
          </a:p>
          <a:p>
            <a:pPr algn="l"/>
            <a:r>
              <a:rPr lang="en-US" sz="1050" b="0" i="0" u="none" strike="noStrike" dirty="0">
                <a:solidFill>
                  <a:srgbClr val="202124"/>
                </a:solidFill>
                <a:effectLst/>
                <a:latin typeface="arial" panose="020B0604020202020204" pitchFamily="34" charset="0"/>
                <a:hlinkClick r:id="rId3"/>
              </a:rPr>
              <a:t>https://www.consumerfinance.gov</a:t>
            </a:r>
            <a:r>
              <a:rPr lang="en-US" sz="1050" b="0" i="0" u="none" strike="noStrike" dirty="0">
                <a:solidFill>
                  <a:srgbClr val="5F6368"/>
                </a:solidFill>
                <a:effectLst/>
                <a:latin typeface="arial" panose="020B0604020202020204" pitchFamily="34" charset="0"/>
                <a:hlinkClick r:id="rId3"/>
              </a:rPr>
              <a:t> › data-research › sea...</a:t>
            </a:r>
            <a:endParaRPr lang="en-US" sz="1050" b="0" i="0" u="none" strike="noStrike" dirty="0">
              <a:solidFill>
                <a:srgbClr val="1A0DAB"/>
              </a:solidFill>
              <a:effectLst/>
              <a:latin typeface="arial" panose="020B0604020202020204" pitchFamily="34" charset="0"/>
              <a:hlinkClick r:id="rId3"/>
            </a:endParaRPr>
          </a:p>
          <a:p>
            <a:pPr algn="l"/>
            <a:br>
              <a:rPr lang="en-US" sz="1050" b="0" i="0" u="none" strike="noStrike" dirty="0">
                <a:solidFill>
                  <a:srgbClr val="1A0DAB"/>
                </a:solidFill>
                <a:effectLst/>
                <a:latin typeface="arial" panose="020B0604020202020204" pitchFamily="34" charset="0"/>
                <a:hlinkClick r:id="rId4"/>
              </a:rPr>
            </a:br>
            <a:r>
              <a:rPr lang="en-US" sz="1050" b="0" i="0" u="none" strike="noStrike" dirty="0">
                <a:solidFill>
                  <a:srgbClr val="1A0DAB"/>
                </a:solidFill>
                <a:effectLst/>
                <a:latin typeface="arial" panose="020B0604020202020204" pitchFamily="34" charset="0"/>
                <a:hlinkClick r:id="rId4"/>
              </a:rPr>
              <a:t>Submit a complaint | Consumer Financial Protection Bureau</a:t>
            </a:r>
          </a:p>
          <a:p>
            <a:pPr algn="l"/>
            <a:r>
              <a:rPr lang="en-US" sz="1050" b="0" i="0" u="none" strike="noStrike" dirty="0">
                <a:solidFill>
                  <a:srgbClr val="202124"/>
                </a:solidFill>
                <a:effectLst/>
                <a:latin typeface="arial" panose="020B0604020202020204" pitchFamily="34" charset="0"/>
                <a:hlinkClick r:id="rId4"/>
              </a:rPr>
              <a:t>https://www.consumerfinance.gov</a:t>
            </a:r>
            <a:r>
              <a:rPr lang="en-US" sz="1050" b="0" i="0" u="none" strike="noStrike" dirty="0">
                <a:solidFill>
                  <a:srgbClr val="5F6368"/>
                </a:solidFill>
                <a:effectLst/>
                <a:latin typeface="arial" panose="020B0604020202020204" pitchFamily="34" charset="0"/>
                <a:hlinkClick r:id="rId4"/>
              </a:rPr>
              <a:t> › getting-started</a:t>
            </a:r>
            <a:endParaRPr lang="en-US" sz="1050" b="0" i="0" u="none" strike="noStrike" dirty="0">
              <a:solidFill>
                <a:srgbClr val="1A0DAB"/>
              </a:solidFill>
              <a:effectLst/>
              <a:latin typeface="arial" panose="020B0604020202020204" pitchFamily="34" charset="0"/>
              <a:hlinkClick r:id="rId4"/>
            </a:endParaRPr>
          </a:p>
          <a:p>
            <a:pPr algn="l"/>
            <a:br>
              <a:rPr lang="en-US" sz="1050" b="0" i="0" u="none" strike="noStrike" dirty="0">
                <a:solidFill>
                  <a:srgbClr val="1A0DAB"/>
                </a:solidFill>
                <a:effectLst/>
                <a:latin typeface="arial" panose="020B0604020202020204" pitchFamily="34" charset="0"/>
                <a:hlinkClick r:id="rId5"/>
              </a:rPr>
            </a:br>
            <a:r>
              <a:rPr lang="en-US" sz="1050" b="0" i="0" u="none" strike="noStrike" dirty="0">
                <a:solidFill>
                  <a:srgbClr val="1A0DAB"/>
                </a:solidFill>
                <a:effectLst/>
                <a:latin typeface="arial" panose="020B0604020202020204" pitchFamily="34" charset="0"/>
                <a:hlinkClick r:id="rId5"/>
              </a:rPr>
              <a:t>Learn how the complaint process works - Consumer Financial ...</a:t>
            </a:r>
          </a:p>
          <a:p>
            <a:pPr algn="l"/>
            <a:r>
              <a:rPr lang="en-US" sz="1050" b="0" i="0" u="none" strike="noStrike" dirty="0">
                <a:solidFill>
                  <a:srgbClr val="202124"/>
                </a:solidFill>
                <a:effectLst/>
                <a:latin typeface="arial" panose="020B0604020202020204" pitchFamily="34" charset="0"/>
                <a:hlinkClick r:id="rId5"/>
              </a:rPr>
              <a:t>https://www.consumerfinance.gov</a:t>
            </a:r>
            <a:r>
              <a:rPr lang="en-US" sz="1050" b="0" i="0" u="none" strike="noStrike" dirty="0">
                <a:solidFill>
                  <a:srgbClr val="5F6368"/>
                </a:solidFill>
                <a:effectLst/>
                <a:latin typeface="arial" panose="020B0604020202020204" pitchFamily="34" charset="0"/>
                <a:hlinkClick r:id="rId5"/>
              </a:rPr>
              <a:t> › complaint › process</a:t>
            </a:r>
            <a:endParaRPr lang="en-US" sz="1050" b="0" i="0" u="none" strike="noStrike" dirty="0">
              <a:solidFill>
                <a:srgbClr val="1A0DAB"/>
              </a:solidFill>
              <a:effectLst/>
              <a:latin typeface="arial" panose="020B0604020202020204" pitchFamily="34" charset="0"/>
              <a:hlinkClick r:id="rId5"/>
            </a:endParaRPr>
          </a:p>
          <a:p>
            <a:pPr algn="l"/>
            <a:br>
              <a:rPr lang="en-US" sz="1050" b="0" i="0" u="none" strike="noStrike" dirty="0">
                <a:solidFill>
                  <a:srgbClr val="1A0DAB"/>
                </a:solidFill>
                <a:effectLst/>
                <a:latin typeface="arial" panose="020B0604020202020204" pitchFamily="34" charset="0"/>
                <a:hlinkClick r:id="rId6"/>
              </a:rPr>
            </a:br>
            <a:r>
              <a:rPr lang="en-US" sz="1050" b="0" i="0" u="none" strike="noStrike" dirty="0">
                <a:solidFill>
                  <a:srgbClr val="1A0DAB"/>
                </a:solidFill>
                <a:effectLst/>
                <a:latin typeface="arial" panose="020B0604020202020204" pitchFamily="34" charset="0"/>
                <a:hlinkClick r:id="rId6"/>
              </a:rPr>
              <a:t>Consumer Complaint - Search the Consumer Complaint ...</a:t>
            </a:r>
          </a:p>
          <a:p>
            <a:pPr algn="l"/>
            <a:r>
              <a:rPr lang="en-US" sz="1050" b="0" i="0" u="none" strike="noStrike" dirty="0">
                <a:solidFill>
                  <a:srgbClr val="202124"/>
                </a:solidFill>
                <a:effectLst/>
                <a:latin typeface="arial" panose="020B0604020202020204" pitchFamily="34" charset="0"/>
                <a:hlinkClick r:id="rId6"/>
              </a:rPr>
              <a:t>https://www.consumerfinance.gov</a:t>
            </a:r>
            <a:r>
              <a:rPr lang="en-US" sz="1050" b="0" i="0" u="none" strike="noStrike" dirty="0">
                <a:solidFill>
                  <a:srgbClr val="5F6368"/>
                </a:solidFill>
                <a:effectLst/>
                <a:latin typeface="arial" panose="020B0604020202020204" pitchFamily="34" charset="0"/>
                <a:hlinkClick r:id="rId6"/>
              </a:rPr>
              <a:t> › data-research › sea...</a:t>
            </a:r>
            <a:endParaRPr lang="en-US" sz="1050" b="0" i="0" u="none" strike="noStrike" dirty="0">
              <a:solidFill>
                <a:srgbClr val="1A0DAB"/>
              </a:solidFill>
              <a:effectLst/>
              <a:latin typeface="arial" panose="020B0604020202020204" pitchFamily="34" charset="0"/>
              <a:hlinkClick r:id="rId6"/>
            </a:endParaRPr>
          </a:p>
          <a:p>
            <a:pPr algn="l"/>
            <a:br>
              <a:rPr lang="en-US" sz="1050" b="0" i="0" u="none" strike="noStrike" dirty="0">
                <a:solidFill>
                  <a:srgbClr val="1A0DAB"/>
                </a:solidFill>
                <a:effectLst/>
                <a:latin typeface="arial" panose="020B0604020202020204" pitchFamily="34" charset="0"/>
                <a:hlinkClick r:id="rId7"/>
              </a:rPr>
            </a:br>
            <a:r>
              <a:rPr lang="en-US" sz="1050" b="0" i="0" u="none" strike="noStrike" dirty="0">
                <a:solidFill>
                  <a:srgbClr val="1A0DAB"/>
                </a:solidFill>
                <a:effectLst/>
                <a:latin typeface="arial" panose="020B0604020202020204" pitchFamily="34" charset="0"/>
                <a:hlinkClick r:id="rId7"/>
              </a:rPr>
              <a:t>Consumer Financial Protection Bureau</a:t>
            </a:r>
          </a:p>
          <a:p>
            <a:pPr algn="l"/>
            <a:r>
              <a:rPr lang="en-US" sz="1050" b="0" i="0" u="none" strike="noStrike" dirty="0">
                <a:solidFill>
                  <a:srgbClr val="202124"/>
                </a:solidFill>
                <a:effectLst/>
                <a:latin typeface="arial" panose="020B0604020202020204" pitchFamily="34" charset="0"/>
                <a:hlinkClick r:id="rId7"/>
              </a:rPr>
              <a:t>https://www.consumerfinance.gov</a:t>
            </a:r>
            <a:endParaRPr lang="en-US" sz="1050" b="0" i="0" u="none" strike="noStrike" dirty="0">
              <a:solidFill>
                <a:srgbClr val="1A0DAB"/>
              </a:solidFill>
              <a:effectLst/>
              <a:latin typeface="arial" panose="020B0604020202020204" pitchFamily="34" charset="0"/>
              <a:hlinkClick r:id="rId7"/>
            </a:endParaRPr>
          </a:p>
        </p:txBody>
      </p:sp>
    </p:spTree>
    <p:extLst>
      <p:ext uri="{BB962C8B-B14F-4D97-AF65-F5344CB8AC3E}">
        <p14:creationId xmlns:p14="http://schemas.microsoft.com/office/powerpoint/2010/main" val="3159168586"/>
      </p:ext>
    </p:extLst>
  </p:cSld>
  <p:clrMapOvr>
    <a:masterClrMapping/>
  </p:clrMapOvr>
  <p:transition>
    <p:fade/>
  </p:transition>
</p:sld>
</file>

<file path=ppt/theme/theme1.xml><?xml version="1.0" encoding="utf-8"?>
<a:theme xmlns:a="http://schemas.openxmlformats.org/drawingml/2006/main" name="SAS Master,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E264A926-52D8-754A-B4C8-2109CFD1EB66}"/>
    </a:ext>
  </a:extLst>
</a:theme>
</file>

<file path=ppt/theme/theme2.xml><?xml version="1.0" encoding="utf-8"?>
<a:theme xmlns:a="http://schemas.openxmlformats.org/drawingml/2006/main" name="SAS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E0926205-DC4F-0044-AB2D-0A0BDCD9A815}"/>
    </a:ext>
  </a:extLst>
</a:theme>
</file>

<file path=ppt/theme/theme3.xml><?xml version="1.0" encoding="utf-8"?>
<a:theme xmlns:a="http://schemas.openxmlformats.org/drawingml/2006/main" name="SAS Viya Master -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77711F4E-48F2-3E49-AC48-C62F992EA4E6}"/>
    </a:ext>
  </a:extLst>
</a:theme>
</file>

<file path=ppt/theme/theme4.xml><?xml version="1.0" encoding="utf-8"?>
<a:theme xmlns:a="http://schemas.openxmlformats.org/drawingml/2006/main" name="Viya Master - Blu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60137C7E-6E9F-BE49-B3ED-38CA40E0410D}"/>
    </a:ext>
  </a:extLst>
</a:theme>
</file>

<file path=ppt/theme/theme5.xml><?xml version="1.0" encoding="utf-8"?>
<a:theme xmlns:a="http://schemas.openxmlformats.org/drawingml/2006/main" name="Confidential Master - Whit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04A9BE6F-7F15-E54D-9082-C4AC883B745E}"/>
    </a:ext>
  </a:extLst>
</a:theme>
</file>

<file path=ppt/theme/theme6.xml><?xml version="1.0" encoding="utf-8"?>
<a:theme xmlns:a="http://schemas.openxmlformats.org/drawingml/2006/main" name="Confidential - Blue Master">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7" id="{0C6F4ADC-F4E4-C54C-B5CA-8DC8755546A9}" vid="{F9A85F27-9EB6-6D4F-9669-D666B55828E5}"/>
    </a:ext>
  </a:extLst>
</a:theme>
</file>

<file path=ppt/theme/theme7.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SAS External 16x9</Template>
  <TotalTime>0</TotalTime>
  <Words>1712</Words>
  <Application>Microsoft Office PowerPoint</Application>
  <PresentationFormat>On-screen Show (16:9)</PresentationFormat>
  <Paragraphs>242</Paragraphs>
  <Slides>35</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35</vt:i4>
      </vt:variant>
    </vt:vector>
  </HeadingPairs>
  <TitlesOfParts>
    <vt:vector size="47" baseType="lpstr">
      <vt:lpstr>Arial</vt:lpstr>
      <vt:lpstr>Arial</vt:lpstr>
      <vt:lpstr>avenir-light</vt:lpstr>
      <vt:lpstr>Calibri</vt:lpstr>
      <vt:lpstr>Calibri Light</vt:lpstr>
      <vt:lpstr>Segoe UI</vt:lpstr>
      <vt:lpstr>SAS Master, White</vt:lpstr>
      <vt:lpstr>SAS - Blue Master</vt:lpstr>
      <vt:lpstr>SAS Viya Master - white</vt:lpstr>
      <vt:lpstr>Viya Master - Blue</vt:lpstr>
      <vt:lpstr>Confidential Master - White</vt:lpstr>
      <vt:lpstr>Confidential - Blue Master</vt:lpstr>
      <vt:lpstr>SAS GIM BITATHON Webinar</vt:lpstr>
      <vt:lpstr>PowerPoint Presentation</vt:lpstr>
      <vt:lpstr>Important Contact</vt:lpstr>
      <vt:lpstr>Agenda </vt:lpstr>
      <vt:lpstr>Agenda </vt:lpstr>
      <vt:lpstr>Customer Complaints</vt:lpstr>
      <vt:lpstr>Lots of Data : Analysis, Visualization &amp; Tracking</vt:lpstr>
      <vt:lpstr>The Problem Context We provide Dataset &amp; Context !</vt:lpstr>
      <vt:lpstr>References </vt:lpstr>
      <vt:lpstr>The Context</vt:lpstr>
      <vt:lpstr>Data Files</vt:lpstr>
      <vt:lpstr>(table_)cfpb_complaints</vt:lpstr>
      <vt:lpstr>(table_)cfpb_complaints</vt:lpstr>
      <vt:lpstr>Download Link</vt:lpstr>
      <vt:lpstr>Data : Key Considerations</vt:lpstr>
      <vt:lpstr>Time &amp; Resource Management</vt:lpstr>
      <vt:lpstr>What would be tested ??</vt:lpstr>
      <vt:lpstr>What might be evaluated ??</vt:lpstr>
      <vt:lpstr>Agenda </vt:lpstr>
      <vt:lpstr>Approach Note :  Important for Round 2</vt:lpstr>
      <vt:lpstr>Approach Note : Round 2 Considerations Total – 100 Marks</vt:lpstr>
      <vt:lpstr>Presentation – Round 3 </vt:lpstr>
      <vt:lpstr>Round – 3,  Presentation – 100 marks</vt:lpstr>
      <vt:lpstr>Who is the Winner ?</vt:lpstr>
      <vt:lpstr>Upload Link</vt:lpstr>
      <vt:lpstr>Agenda </vt:lpstr>
      <vt:lpstr>What skill sets might be required ??</vt:lpstr>
      <vt:lpstr>SAS Studio</vt:lpstr>
      <vt:lpstr>SAS Model Studio</vt:lpstr>
      <vt:lpstr>SAS Visual Analytics</vt:lpstr>
      <vt:lpstr>R &amp; Python</vt:lpstr>
      <vt:lpstr>PowerPoint Presentation</vt:lpstr>
      <vt:lpstr>Important Note - Do’s &amp; Don’ts</vt:lpstr>
      <vt:lpstr>Important Contact</vt:lpstr>
      <vt:lpstr>All the Best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2017-10-06T09:44:07Z</dcterms:created>
  <dcterms:modified xsi:type="dcterms:W3CDTF">2021-12-03T04:33:28Z</dcterms:modified>
</cp:coreProperties>
</file>